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6"/>
  </p:notesMasterIdLst>
  <p:sldIdLst>
    <p:sldId id="257" r:id="rId5"/>
    <p:sldId id="258" r:id="rId6"/>
    <p:sldId id="266" r:id="rId7"/>
    <p:sldId id="281" r:id="rId8"/>
    <p:sldId id="282" r:id="rId9"/>
    <p:sldId id="263" r:id="rId10"/>
    <p:sldId id="283" r:id="rId11"/>
    <p:sldId id="287" r:id="rId12"/>
    <p:sldId id="288" r:id="rId13"/>
    <p:sldId id="285" r:id="rId14"/>
    <p:sldId id="260" r:id="rId15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67B5A2-F92B-7127-447C-D49CF15420C8}" v="30" vWet="31" dt="2021-12-13T10:33:34.326"/>
    <p1510:client id="{927E984A-7E79-1687-5187-1A2EEB0F3E9F}" v="196" dt="2021-12-13T10:33:22.181"/>
    <p1510:client id="{9630683C-D7BB-771C-734C-B7F879ED2446}" v="6" dt="2021-12-13T12:04:06.571"/>
    <p1510:client id="{9E75B149-20F3-46FE-AC17-8B055A25A39D}" v="11" dt="2021-12-13T10:33:20.967"/>
    <p1510:client id="{BE66A6F2-71C2-4CC8-A0A6-DA4EEBA7ABCC}" v="808" dt="2021-12-13T10:34:39.758"/>
    <p1510:client id="{C9E3D49E-E4B9-D030-01AB-3241AABE5CCA}" v="11" dt="2021-12-13T10:04:46.1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-jie Yeh (0992427)" userId="37f12295-f0b0-4738-9ed9-3feebd45f6b2" providerId="ADAL" clId="{9E75B149-20F3-46FE-AC17-8B055A25A39D}"/>
    <pc:docChg chg="undo custSel modSld">
      <pc:chgData name="Jia-jie Yeh (0992427)" userId="37f12295-f0b0-4738-9ed9-3feebd45f6b2" providerId="ADAL" clId="{9E75B149-20F3-46FE-AC17-8B055A25A39D}" dt="2021-12-13T10:33:20.967" v="6" actId="20577"/>
      <pc:docMkLst>
        <pc:docMk/>
      </pc:docMkLst>
      <pc:sldChg chg="modSp mod">
        <pc:chgData name="Jia-jie Yeh (0992427)" userId="37f12295-f0b0-4738-9ed9-3feebd45f6b2" providerId="ADAL" clId="{9E75B149-20F3-46FE-AC17-8B055A25A39D}" dt="2021-12-13T10:33:20.967" v="6" actId="20577"/>
        <pc:sldMkLst>
          <pc:docMk/>
          <pc:sldMk cId="1952061210" sldId="285"/>
        </pc:sldMkLst>
        <pc:spChg chg="mod">
          <ac:chgData name="Jia-jie Yeh (0992427)" userId="37f12295-f0b0-4738-9ed9-3feebd45f6b2" providerId="ADAL" clId="{9E75B149-20F3-46FE-AC17-8B055A25A39D}" dt="2021-12-13T10:33:20.967" v="6" actId="20577"/>
          <ac:spMkLst>
            <pc:docMk/>
            <pc:sldMk cId="1952061210" sldId="285"/>
            <ac:spMk id="3" creationId="{B349D3E2-2B38-474A-8708-C649D319A5BA}"/>
          </ac:spMkLst>
        </pc:spChg>
      </pc:sldChg>
      <pc:sldChg chg="modSp">
        <pc:chgData name="Jia-jie Yeh (0992427)" userId="37f12295-f0b0-4738-9ed9-3feebd45f6b2" providerId="ADAL" clId="{9E75B149-20F3-46FE-AC17-8B055A25A39D}" dt="2021-12-13T10:23:43.180" v="3" actId="12"/>
        <pc:sldMkLst>
          <pc:docMk/>
          <pc:sldMk cId="1695790828" sldId="288"/>
        </pc:sldMkLst>
        <pc:graphicFrameChg chg="mod">
          <ac:chgData name="Jia-jie Yeh (0992427)" userId="37f12295-f0b0-4738-9ed9-3feebd45f6b2" providerId="ADAL" clId="{9E75B149-20F3-46FE-AC17-8B055A25A39D}" dt="2021-12-13T10:23:43.180" v="3" actId="12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  <pc:docChgLst>
    <pc:chgData name="Wouter van Huut (1018984)" userId="S::1018984@hr.nl::0c0caa0d-1bab-48d0-981d-3d4111dd002e" providerId="AD" clId="Web-{9630683C-D7BB-771C-734C-B7F879ED2446}"/>
    <pc:docChg chg="modSld">
      <pc:chgData name="Wouter van Huut (1018984)" userId="S::1018984@hr.nl::0c0caa0d-1bab-48d0-981d-3d4111dd002e" providerId="AD" clId="Web-{9630683C-D7BB-771C-734C-B7F879ED2446}" dt="2021-12-13T12:04:04.962" v="2" actId="20577"/>
      <pc:docMkLst>
        <pc:docMk/>
      </pc:docMkLst>
      <pc:sldChg chg="modSp">
        <pc:chgData name="Wouter van Huut (1018984)" userId="S::1018984@hr.nl::0c0caa0d-1bab-48d0-981d-3d4111dd002e" providerId="AD" clId="Web-{9630683C-D7BB-771C-734C-B7F879ED2446}" dt="2021-12-13T12:04:03.056" v="1" actId="20577"/>
        <pc:sldMkLst>
          <pc:docMk/>
          <pc:sldMk cId="2550497451" sldId="283"/>
        </pc:sldMkLst>
        <pc:spChg chg="mod">
          <ac:chgData name="Wouter van Huut (1018984)" userId="S::1018984@hr.nl::0c0caa0d-1bab-48d0-981d-3d4111dd002e" providerId="AD" clId="Web-{9630683C-D7BB-771C-734C-B7F879ED2446}" dt="2021-12-13T12:04:03.056" v="1" actId="20577"/>
          <ac:spMkLst>
            <pc:docMk/>
            <pc:sldMk cId="2550497451" sldId="283"/>
            <ac:spMk id="2" creationId="{C221E0E1-6EF0-4B08-B3C8-703950368C8F}"/>
          </ac:spMkLst>
        </pc:spChg>
      </pc:sldChg>
      <pc:sldChg chg="modSp">
        <pc:chgData name="Wouter van Huut (1018984)" userId="S::1018984@hr.nl::0c0caa0d-1bab-48d0-981d-3d4111dd002e" providerId="AD" clId="Web-{9630683C-D7BB-771C-734C-B7F879ED2446}" dt="2021-12-13T12:04:04.962" v="2" actId="20577"/>
        <pc:sldMkLst>
          <pc:docMk/>
          <pc:sldMk cId="4069932386" sldId="287"/>
        </pc:sldMkLst>
        <pc:spChg chg="mod">
          <ac:chgData name="Wouter van Huut (1018984)" userId="S::1018984@hr.nl::0c0caa0d-1bab-48d0-981d-3d4111dd002e" providerId="AD" clId="Web-{9630683C-D7BB-771C-734C-B7F879ED2446}" dt="2021-12-13T12:04:04.962" v="2" actId="20577"/>
          <ac:spMkLst>
            <pc:docMk/>
            <pc:sldMk cId="4069932386" sldId="287"/>
            <ac:spMk id="2" creationId="{6601724E-6F73-4EE5-B7C0-25345F211E02}"/>
          </ac:spMkLst>
        </pc:spChg>
      </pc:sldChg>
      <pc:sldChg chg="modSp">
        <pc:chgData name="Wouter van Huut (1018984)" userId="S::1018984@hr.nl::0c0caa0d-1bab-48d0-981d-3d4111dd002e" providerId="AD" clId="Web-{9630683C-D7BB-771C-734C-B7F879ED2446}" dt="2021-12-13T12:03:54.164" v="0" actId="20577"/>
        <pc:sldMkLst>
          <pc:docMk/>
          <pc:sldMk cId="1695790828" sldId="288"/>
        </pc:sldMkLst>
        <pc:spChg chg="mod">
          <ac:chgData name="Wouter van Huut (1018984)" userId="S::1018984@hr.nl::0c0caa0d-1bab-48d0-981d-3d4111dd002e" providerId="AD" clId="Web-{9630683C-D7BB-771C-734C-B7F879ED2446}" dt="2021-12-13T12:03:54.164" v="0" actId="20577"/>
          <ac:spMkLst>
            <pc:docMk/>
            <pc:sldMk cId="1695790828" sldId="288"/>
            <ac:spMk id="2" creationId="{6601724E-6F73-4EE5-B7C0-25345F211E02}"/>
          </ac:spMkLst>
        </pc:spChg>
      </pc:sldChg>
    </pc:docChg>
  </pc:docChgLst>
  <pc:docChgLst>
    <pc:chgData name="Wouter van Huut (1018984)" userId="S::1018984@hr.nl::0c0caa0d-1bab-48d0-981d-3d4111dd002e" providerId="AD" clId="Web-{7E67B5A2-F92B-7127-447C-D49CF15420C8}"/>
    <pc:docChg chg="modSld">
      <pc:chgData name="Wouter van Huut (1018984)" userId="S::1018984@hr.nl::0c0caa0d-1bab-48d0-981d-3d4111dd002e" providerId="AD" clId="Web-{7E67B5A2-F92B-7127-447C-D49CF15420C8}" dt="2021-12-13T10:33:33.873" v="31" actId="20577"/>
      <pc:docMkLst>
        <pc:docMk/>
      </pc:docMkLst>
      <pc:sldChg chg="modSp">
        <pc:chgData name="Wouter van Huut (1018984)" userId="S::1018984@hr.nl::0c0caa0d-1bab-48d0-981d-3d4111dd002e" providerId="AD" clId="Web-{7E67B5A2-F92B-7127-447C-D49CF15420C8}" dt="2021-12-13T10:32:48.715" v="22" actId="20577"/>
        <pc:sldMkLst>
          <pc:docMk/>
          <pc:sldMk cId="4270982421" sldId="258"/>
        </pc:sldMkLst>
        <pc:spChg chg="mod">
          <ac:chgData name="Wouter van Huut (1018984)" userId="S::1018984@hr.nl::0c0caa0d-1bab-48d0-981d-3d4111dd002e" providerId="AD" clId="Web-{7E67B5A2-F92B-7127-447C-D49CF15420C8}" dt="2021-12-13T10:32:48.715" v="22" actId="20577"/>
          <ac:spMkLst>
            <pc:docMk/>
            <pc:sldMk cId="4270982421" sldId="258"/>
            <ac:spMk id="5" creationId="{4E321BC0-012B-4AA1-810E-FDA1E8CE9D95}"/>
          </ac:spMkLst>
        </pc:spChg>
      </pc:sldChg>
      <pc:sldChg chg="modSp">
        <pc:chgData name="Wouter van Huut (1018984)" userId="S::1018984@hr.nl::0c0caa0d-1bab-48d0-981d-3d4111dd002e" providerId="AD" clId="Web-{7E67B5A2-F92B-7127-447C-D49CF15420C8}" dt="2021-12-13T10:33:33.873" v="31" actId="20577"/>
        <pc:sldMkLst>
          <pc:docMk/>
          <pc:sldMk cId="1695790828" sldId="288"/>
        </pc:sldMkLst>
        <pc:spChg chg="mod">
          <ac:chgData name="Wouter van Huut (1018984)" userId="S::1018984@hr.nl::0c0caa0d-1bab-48d0-981d-3d4111dd002e" providerId="AD" clId="Web-{7E67B5A2-F92B-7127-447C-D49CF15420C8}" dt="2021-12-13T10:33:33.873" v="31" actId="20577"/>
          <ac:spMkLst>
            <pc:docMk/>
            <pc:sldMk cId="1695790828" sldId="288"/>
            <ac:spMk id="2" creationId="{6601724E-6F73-4EE5-B7C0-25345F211E02}"/>
          </ac:spMkLst>
        </pc:spChg>
        <pc:graphicFrameChg chg="modGraphic">
          <ac:chgData name="Wouter van Huut (1018984)" userId="S::1018984@hr.nl::0c0caa0d-1bab-48d0-981d-3d4111dd002e" providerId="AD" clId="Web-{7E67B5A2-F92B-7127-447C-D49CF15420C8}" dt="2021-12-13T10:24:02.017" v="12" actId="20577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  <pc:docChgLst>
    <pc:chgData name="Timo" userId="297ac3bd-fb39-4bdf-8ebb-eb528a6bf53a" providerId="ADAL" clId="{BE66A6F2-71C2-4CC8-A0A6-DA4EEBA7ABCC}"/>
    <pc:docChg chg="custSel addSld delSld modSld sldOrd">
      <pc:chgData name="Timo" userId="297ac3bd-fb39-4bdf-8ebb-eb528a6bf53a" providerId="ADAL" clId="{BE66A6F2-71C2-4CC8-A0A6-DA4EEBA7ABCC}" dt="2021-12-13T10:34:39.758" v="801" actId="20577"/>
      <pc:docMkLst>
        <pc:docMk/>
      </pc:docMkLst>
      <pc:sldChg chg="modSp">
        <pc:chgData name="Timo" userId="297ac3bd-fb39-4bdf-8ebb-eb528a6bf53a" providerId="ADAL" clId="{BE66A6F2-71C2-4CC8-A0A6-DA4EEBA7ABCC}" dt="2021-12-13T09:35:04.291" v="9" actId="20577"/>
        <pc:sldMkLst>
          <pc:docMk/>
          <pc:sldMk cId="4047084035" sldId="257"/>
        </pc:sldMkLst>
        <pc:spChg chg="mod">
          <ac:chgData name="Timo" userId="297ac3bd-fb39-4bdf-8ebb-eb528a6bf53a" providerId="ADAL" clId="{BE66A6F2-71C2-4CC8-A0A6-DA4EEBA7ABCC}" dt="2021-12-13T09:34:39.001" v="1" actId="20577"/>
          <ac:spMkLst>
            <pc:docMk/>
            <pc:sldMk cId="4047084035" sldId="257"/>
            <ac:spMk id="2" creationId="{DBD597F7-FEFC-41BF-B7CD-D56774C14410}"/>
          </ac:spMkLst>
        </pc:spChg>
        <pc:spChg chg="mod">
          <ac:chgData name="Timo" userId="297ac3bd-fb39-4bdf-8ebb-eb528a6bf53a" providerId="ADAL" clId="{BE66A6F2-71C2-4CC8-A0A6-DA4EEBA7ABCC}" dt="2021-12-13T09:35:04.291" v="9" actId="20577"/>
          <ac:spMkLst>
            <pc:docMk/>
            <pc:sldMk cId="4047084035" sldId="257"/>
            <ac:spMk id="3" creationId="{BA515D1A-6B2B-4C37-87E4-FB9207C5BF53}"/>
          </ac:spMkLst>
        </pc:spChg>
      </pc:sldChg>
      <pc:sldChg chg="ord">
        <pc:chgData name="Timo" userId="297ac3bd-fb39-4bdf-8ebb-eb528a6bf53a" providerId="ADAL" clId="{BE66A6F2-71C2-4CC8-A0A6-DA4EEBA7ABCC}" dt="2021-12-13T10:32:18.258" v="558"/>
        <pc:sldMkLst>
          <pc:docMk/>
          <pc:sldMk cId="3889103194" sldId="263"/>
        </pc:sldMkLst>
      </pc:sldChg>
      <pc:sldChg chg="modSp">
        <pc:chgData name="Timo" userId="297ac3bd-fb39-4bdf-8ebb-eb528a6bf53a" providerId="ADAL" clId="{BE66A6F2-71C2-4CC8-A0A6-DA4EEBA7ABCC}" dt="2021-12-13T09:35:23.946" v="10" actId="12"/>
        <pc:sldMkLst>
          <pc:docMk/>
          <pc:sldMk cId="3057221904" sldId="266"/>
        </pc:sldMkLst>
        <pc:graphicFrameChg chg="mod">
          <ac:chgData name="Timo" userId="297ac3bd-fb39-4bdf-8ebb-eb528a6bf53a" providerId="ADAL" clId="{BE66A6F2-71C2-4CC8-A0A6-DA4EEBA7ABCC}" dt="2021-12-13T09:35:23.946" v="10" actId="12"/>
          <ac:graphicFrameMkLst>
            <pc:docMk/>
            <pc:sldMk cId="3057221904" sldId="266"/>
            <ac:graphicFrameMk id="11" creationId="{B9219DC5-E87E-4BBB-A8A1-212057FE2A33}"/>
          </ac:graphicFrameMkLst>
        </pc:graphicFrameChg>
      </pc:sldChg>
      <pc:sldChg chg="del">
        <pc:chgData name="Timo" userId="297ac3bd-fb39-4bdf-8ebb-eb528a6bf53a" providerId="ADAL" clId="{BE66A6F2-71C2-4CC8-A0A6-DA4EEBA7ABCC}" dt="2021-12-13T09:37:34.659" v="47" actId="47"/>
        <pc:sldMkLst>
          <pc:docMk/>
          <pc:sldMk cId="2874357861" sldId="268"/>
        </pc:sldMkLst>
      </pc:sldChg>
      <pc:sldChg chg="del">
        <pc:chgData name="Timo" userId="297ac3bd-fb39-4bdf-8ebb-eb528a6bf53a" providerId="ADAL" clId="{BE66A6F2-71C2-4CC8-A0A6-DA4EEBA7ABCC}" dt="2021-12-13T09:37:39.006" v="48" actId="47"/>
        <pc:sldMkLst>
          <pc:docMk/>
          <pc:sldMk cId="2086882215" sldId="271"/>
        </pc:sldMkLst>
      </pc:sldChg>
      <pc:sldChg chg="modSp">
        <pc:chgData name="Timo" userId="297ac3bd-fb39-4bdf-8ebb-eb528a6bf53a" providerId="ADAL" clId="{BE66A6F2-71C2-4CC8-A0A6-DA4EEBA7ABCC}" dt="2021-12-13T09:40:49.682" v="51" actId="12"/>
        <pc:sldMkLst>
          <pc:docMk/>
          <pc:sldMk cId="27993974" sldId="281"/>
        </pc:sldMkLst>
        <pc:graphicFrameChg chg="mod">
          <ac:chgData name="Timo" userId="297ac3bd-fb39-4bdf-8ebb-eb528a6bf53a" providerId="ADAL" clId="{BE66A6F2-71C2-4CC8-A0A6-DA4EEBA7ABCC}" dt="2021-12-13T09:40:49.682" v="51" actId="12"/>
          <ac:graphicFrameMkLst>
            <pc:docMk/>
            <pc:sldMk cId="27993974" sldId="281"/>
            <ac:graphicFrameMk id="11" creationId="{B9219DC5-E87E-4BBB-A8A1-212057FE2A33}"/>
          </ac:graphicFrameMkLst>
        </pc:graphicFrameChg>
      </pc:sldChg>
      <pc:sldChg chg="modSp">
        <pc:chgData name="Timo" userId="297ac3bd-fb39-4bdf-8ebb-eb528a6bf53a" providerId="ADAL" clId="{BE66A6F2-71C2-4CC8-A0A6-DA4EEBA7ABCC}" dt="2021-12-13T09:45:39.392" v="86" actId="20577"/>
        <pc:sldMkLst>
          <pc:docMk/>
          <pc:sldMk cId="2295792137" sldId="282"/>
        </pc:sldMkLst>
        <pc:graphicFrameChg chg="mod">
          <ac:chgData name="Timo" userId="297ac3bd-fb39-4bdf-8ebb-eb528a6bf53a" providerId="ADAL" clId="{BE66A6F2-71C2-4CC8-A0A6-DA4EEBA7ABCC}" dt="2021-12-13T09:45:39.392" v="86" actId="20577"/>
          <ac:graphicFrameMkLst>
            <pc:docMk/>
            <pc:sldMk cId="2295792137" sldId="282"/>
            <ac:graphicFrameMk id="11" creationId="{B9219DC5-E87E-4BBB-A8A1-212057FE2A33}"/>
          </ac:graphicFrameMkLst>
        </pc:graphicFrameChg>
      </pc:sldChg>
      <pc:sldChg chg="modSp new mod">
        <pc:chgData name="Timo" userId="297ac3bd-fb39-4bdf-8ebb-eb528a6bf53a" providerId="ADAL" clId="{BE66A6F2-71C2-4CC8-A0A6-DA4EEBA7ABCC}" dt="2021-12-13T10:34:39.758" v="801" actId="20577"/>
        <pc:sldMkLst>
          <pc:docMk/>
          <pc:sldMk cId="1952061210" sldId="285"/>
        </pc:sldMkLst>
        <pc:spChg chg="mod">
          <ac:chgData name="Timo" userId="297ac3bd-fb39-4bdf-8ebb-eb528a6bf53a" providerId="ADAL" clId="{BE66A6F2-71C2-4CC8-A0A6-DA4EEBA7ABCC}" dt="2021-12-13T09:36:44.505" v="28" actId="20577"/>
          <ac:spMkLst>
            <pc:docMk/>
            <pc:sldMk cId="1952061210" sldId="285"/>
            <ac:spMk id="2" creationId="{1165B55A-8216-4BA1-9931-A0FD67FE53EA}"/>
          </ac:spMkLst>
        </pc:spChg>
        <pc:spChg chg="mod">
          <ac:chgData name="Timo" userId="297ac3bd-fb39-4bdf-8ebb-eb528a6bf53a" providerId="ADAL" clId="{BE66A6F2-71C2-4CC8-A0A6-DA4EEBA7ABCC}" dt="2021-12-13T10:34:39.758" v="801" actId="20577"/>
          <ac:spMkLst>
            <pc:docMk/>
            <pc:sldMk cId="1952061210" sldId="285"/>
            <ac:spMk id="3" creationId="{B349D3E2-2B38-474A-8708-C649D319A5BA}"/>
          </ac:spMkLst>
        </pc:spChg>
      </pc:sldChg>
      <pc:sldChg chg="modSp add del mod">
        <pc:chgData name="Timo" userId="297ac3bd-fb39-4bdf-8ebb-eb528a6bf53a" providerId="ADAL" clId="{BE66A6F2-71C2-4CC8-A0A6-DA4EEBA7ABCC}" dt="2021-12-13T09:53:32.022" v="459" actId="47"/>
        <pc:sldMkLst>
          <pc:docMk/>
          <pc:sldMk cId="3570297219" sldId="286"/>
        </pc:sldMkLst>
        <pc:spChg chg="mod">
          <ac:chgData name="Timo" userId="297ac3bd-fb39-4bdf-8ebb-eb528a6bf53a" providerId="ADAL" clId="{BE66A6F2-71C2-4CC8-A0A6-DA4EEBA7ABCC}" dt="2021-12-13T09:48:19.617" v="144" actId="20577"/>
          <ac:spMkLst>
            <pc:docMk/>
            <pc:sldMk cId="3570297219" sldId="286"/>
            <ac:spMk id="2" creationId="{C221E0E1-6EF0-4B08-B3C8-703950368C8F}"/>
          </ac:spMkLst>
        </pc:spChg>
        <pc:graphicFrameChg chg="mod">
          <ac:chgData name="Timo" userId="297ac3bd-fb39-4bdf-8ebb-eb528a6bf53a" providerId="ADAL" clId="{BE66A6F2-71C2-4CC8-A0A6-DA4EEBA7ABCC}" dt="2021-12-13T09:51:30.697" v="456"/>
          <ac:graphicFrameMkLst>
            <pc:docMk/>
            <pc:sldMk cId="3570297219" sldId="286"/>
            <ac:graphicFrameMk id="5" creationId="{A0E57929-2A3D-431F-B121-2D307270506A}"/>
          </ac:graphicFrameMkLst>
        </pc:graphicFrameChg>
      </pc:sldChg>
      <pc:sldChg chg="add del">
        <pc:chgData name="Timo" userId="297ac3bd-fb39-4bdf-8ebb-eb528a6bf53a" providerId="ADAL" clId="{BE66A6F2-71C2-4CC8-A0A6-DA4EEBA7ABCC}" dt="2021-12-13T09:47:47.534" v="91" actId="47"/>
        <pc:sldMkLst>
          <pc:docMk/>
          <pc:sldMk cId="2575462980" sldId="287"/>
        </pc:sldMkLst>
      </pc:sldChg>
      <pc:sldChg chg="modSp add mod">
        <pc:chgData name="Timo" userId="297ac3bd-fb39-4bdf-8ebb-eb528a6bf53a" providerId="ADAL" clId="{BE66A6F2-71C2-4CC8-A0A6-DA4EEBA7ABCC}" dt="2021-12-13T09:55:45.216" v="554" actId="20577"/>
        <pc:sldMkLst>
          <pc:docMk/>
          <pc:sldMk cId="4069932386" sldId="287"/>
        </pc:sldMkLst>
        <pc:spChg chg="mod">
          <ac:chgData name="Timo" userId="297ac3bd-fb39-4bdf-8ebb-eb528a6bf53a" providerId="ADAL" clId="{BE66A6F2-71C2-4CC8-A0A6-DA4EEBA7ABCC}" dt="2021-12-13T09:53:23.761" v="458"/>
          <ac:spMkLst>
            <pc:docMk/>
            <pc:sldMk cId="4069932386" sldId="287"/>
            <ac:spMk id="2" creationId="{6601724E-6F73-4EE5-B7C0-25345F211E02}"/>
          </ac:spMkLst>
        </pc:spChg>
        <pc:graphicFrameChg chg="mod">
          <ac:chgData name="Timo" userId="297ac3bd-fb39-4bdf-8ebb-eb528a6bf53a" providerId="ADAL" clId="{BE66A6F2-71C2-4CC8-A0A6-DA4EEBA7ABCC}" dt="2021-12-13T09:55:45.216" v="554" actId="20577"/>
          <ac:graphicFrameMkLst>
            <pc:docMk/>
            <pc:sldMk cId="4069932386" sldId="287"/>
            <ac:graphicFrameMk id="11" creationId="{B9219DC5-E87E-4BBB-A8A1-212057FE2A33}"/>
          </ac:graphicFrameMkLst>
        </pc:graphicFrameChg>
      </pc:sldChg>
      <pc:sldChg chg="modSp">
        <pc:chgData name="Timo" userId="297ac3bd-fb39-4bdf-8ebb-eb528a6bf53a" providerId="ADAL" clId="{BE66A6F2-71C2-4CC8-A0A6-DA4EEBA7ABCC}" dt="2021-12-13T10:31:26.624" v="556" actId="12"/>
        <pc:sldMkLst>
          <pc:docMk/>
          <pc:sldMk cId="1695790828" sldId="288"/>
        </pc:sldMkLst>
        <pc:graphicFrameChg chg="mod">
          <ac:chgData name="Timo" userId="297ac3bd-fb39-4bdf-8ebb-eb528a6bf53a" providerId="ADAL" clId="{BE66A6F2-71C2-4CC8-A0A6-DA4EEBA7ABCC}" dt="2021-12-13T10:31:26.624" v="556" actId="12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  <pc:docChgLst>
    <pc:chgData name="Mick Vermeulen (0909880)" userId="S::0909880@hr.nl::71b15894-7ef2-4a11-8a3c-336da915f15a" providerId="AD" clId="Web-{927E984A-7E79-1687-5187-1A2EEB0F3E9F}"/>
    <pc:docChg chg="delSld modSld">
      <pc:chgData name="Mick Vermeulen (0909880)" userId="S::0909880@hr.nl::71b15894-7ef2-4a11-8a3c-336da915f15a" providerId="AD" clId="Web-{927E984A-7E79-1687-5187-1A2EEB0F3E9F}" dt="2021-12-13T10:33:20.697" v="290" actId="20577"/>
      <pc:docMkLst>
        <pc:docMk/>
      </pc:docMkLst>
      <pc:sldChg chg="modSp">
        <pc:chgData name="Mick Vermeulen (0909880)" userId="S::0909880@hr.nl::71b15894-7ef2-4a11-8a3c-336da915f15a" providerId="AD" clId="Web-{927E984A-7E79-1687-5187-1A2EEB0F3E9F}" dt="2021-12-13T10:33:20.697" v="290" actId="20577"/>
        <pc:sldMkLst>
          <pc:docMk/>
          <pc:sldMk cId="4270982421" sldId="258"/>
        </pc:sldMkLst>
        <pc:spChg chg="mod">
          <ac:chgData name="Mick Vermeulen (0909880)" userId="S::0909880@hr.nl::71b15894-7ef2-4a11-8a3c-336da915f15a" providerId="AD" clId="Web-{927E984A-7E79-1687-5187-1A2EEB0F3E9F}" dt="2021-12-13T10:33:20.697" v="290" actId="20577"/>
          <ac:spMkLst>
            <pc:docMk/>
            <pc:sldMk cId="4270982421" sldId="258"/>
            <ac:spMk id="5" creationId="{4E321BC0-012B-4AA1-810E-FDA1E8CE9D95}"/>
          </ac:spMkLst>
        </pc:spChg>
      </pc:sldChg>
      <pc:sldChg chg="del">
        <pc:chgData name="Mick Vermeulen (0909880)" userId="S::0909880@hr.nl::71b15894-7ef2-4a11-8a3c-336da915f15a" providerId="AD" clId="Web-{927E984A-7E79-1687-5187-1A2EEB0F3E9F}" dt="2021-12-13T10:03:43.632" v="131"/>
        <pc:sldMkLst>
          <pc:docMk/>
          <pc:sldMk cId="947204324" sldId="280"/>
        </pc:sldMkLst>
      </pc:sldChg>
      <pc:sldChg chg="del">
        <pc:chgData name="Mick Vermeulen (0909880)" userId="S::0909880@hr.nl::71b15894-7ef2-4a11-8a3c-336da915f15a" providerId="AD" clId="Web-{927E984A-7E79-1687-5187-1A2EEB0F3E9F}" dt="2021-12-13T10:04:09.196" v="150"/>
        <pc:sldMkLst>
          <pc:docMk/>
          <pc:sldMk cId="579547149" sldId="284"/>
        </pc:sldMkLst>
      </pc:sldChg>
      <pc:sldChg chg="modSp">
        <pc:chgData name="Mick Vermeulen (0909880)" userId="S::0909880@hr.nl::71b15894-7ef2-4a11-8a3c-336da915f15a" providerId="AD" clId="Web-{927E984A-7E79-1687-5187-1A2EEB0F3E9F}" dt="2021-12-13T10:03:02.833" v="121" actId="20577"/>
        <pc:sldMkLst>
          <pc:docMk/>
          <pc:sldMk cId="1952061210" sldId="285"/>
        </pc:sldMkLst>
        <pc:spChg chg="mod">
          <ac:chgData name="Mick Vermeulen (0909880)" userId="S::0909880@hr.nl::71b15894-7ef2-4a11-8a3c-336da915f15a" providerId="AD" clId="Web-{927E984A-7E79-1687-5187-1A2EEB0F3E9F}" dt="2021-12-13T10:03:02.833" v="121" actId="20577"/>
          <ac:spMkLst>
            <pc:docMk/>
            <pc:sldMk cId="1952061210" sldId="285"/>
            <ac:spMk id="3" creationId="{B349D3E2-2B38-474A-8708-C649D319A5BA}"/>
          </ac:spMkLst>
        </pc:spChg>
      </pc:sldChg>
      <pc:sldChg chg="modSp">
        <pc:chgData name="Mick Vermeulen (0909880)" userId="S::0909880@hr.nl::71b15894-7ef2-4a11-8a3c-336da915f15a" providerId="AD" clId="Web-{927E984A-7E79-1687-5187-1A2EEB0F3E9F}" dt="2021-12-13T09:53:04.353" v="57" actId="1076"/>
        <pc:sldMkLst>
          <pc:docMk/>
          <pc:sldMk cId="3570297219" sldId="286"/>
        </pc:sldMkLst>
        <pc:spChg chg="mod">
          <ac:chgData name="Mick Vermeulen (0909880)" userId="S::0909880@hr.nl::71b15894-7ef2-4a11-8a3c-336da915f15a" providerId="AD" clId="Web-{927E984A-7E79-1687-5187-1A2EEB0F3E9F}" dt="2021-12-13T09:48:26.246" v="1" actId="20577"/>
          <ac:spMkLst>
            <pc:docMk/>
            <pc:sldMk cId="3570297219" sldId="286"/>
            <ac:spMk id="2" creationId="{C221E0E1-6EF0-4B08-B3C8-703950368C8F}"/>
          </ac:spMkLst>
        </pc:spChg>
        <pc:graphicFrameChg chg="mod modGraphic">
          <ac:chgData name="Mick Vermeulen (0909880)" userId="S::0909880@hr.nl::71b15894-7ef2-4a11-8a3c-336da915f15a" providerId="AD" clId="Web-{927E984A-7E79-1687-5187-1A2EEB0F3E9F}" dt="2021-12-13T09:53:04.353" v="57" actId="1076"/>
          <ac:graphicFrameMkLst>
            <pc:docMk/>
            <pc:sldMk cId="3570297219" sldId="286"/>
            <ac:graphicFrameMk id="5" creationId="{A0E57929-2A3D-431F-B121-2D307270506A}"/>
          </ac:graphicFrameMkLst>
        </pc:graphicFrameChg>
      </pc:sldChg>
      <pc:sldChg chg="modSp">
        <pc:chgData name="Mick Vermeulen (0909880)" userId="S::0909880@hr.nl::71b15894-7ef2-4a11-8a3c-336da915f15a" providerId="AD" clId="Web-{927E984A-7E79-1687-5187-1A2EEB0F3E9F}" dt="2021-12-13T09:56:05.424" v="81" actId="20577"/>
        <pc:sldMkLst>
          <pc:docMk/>
          <pc:sldMk cId="4069932386" sldId="287"/>
        </pc:sldMkLst>
        <pc:graphicFrameChg chg="modGraphic">
          <ac:chgData name="Mick Vermeulen (0909880)" userId="S::0909880@hr.nl::71b15894-7ef2-4a11-8a3c-336da915f15a" providerId="AD" clId="Web-{927E984A-7E79-1687-5187-1A2EEB0F3E9F}" dt="2021-12-13T09:56:05.424" v="81" actId="20577"/>
          <ac:graphicFrameMkLst>
            <pc:docMk/>
            <pc:sldMk cId="4069932386" sldId="287"/>
            <ac:graphicFrameMk id="11" creationId="{B9219DC5-E87E-4BBB-A8A1-212057FE2A33}"/>
          </ac:graphicFrameMkLst>
        </pc:graphicFrameChg>
      </pc:sldChg>
      <pc:sldChg chg="modSp">
        <pc:chgData name="Mick Vermeulen (0909880)" userId="S::0909880@hr.nl::71b15894-7ef2-4a11-8a3c-336da915f15a" providerId="AD" clId="Web-{927E984A-7E79-1687-5187-1A2EEB0F3E9F}" dt="2021-12-13T10:10:00.961" v="239" actId="20577"/>
        <pc:sldMkLst>
          <pc:docMk/>
          <pc:sldMk cId="1695790828" sldId="288"/>
        </pc:sldMkLst>
        <pc:graphicFrameChg chg="modGraphic">
          <ac:chgData name="Mick Vermeulen (0909880)" userId="S::0909880@hr.nl::71b15894-7ef2-4a11-8a3c-336da915f15a" providerId="AD" clId="Web-{927E984A-7E79-1687-5187-1A2EEB0F3E9F}" dt="2021-12-13T10:10:00.961" v="239" actId="20577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  <pc:docChgLst>
    <pc:chgData name="Bryan Chung (0990458)" userId="S::0990458@hr.nl::3c7959f8-3610-4158-911d-71fae59af140" providerId="AD" clId="Web-{93E22EA4-0BCF-EB78-1AA1-277E52EF7A15}"/>
    <pc:docChg chg="modSld">
      <pc:chgData name="Bryan Chung (0990458)" userId="S::0990458@hr.nl::3c7959f8-3610-4158-911d-71fae59af140" providerId="AD" clId="Web-{93E22EA4-0BCF-EB78-1AA1-277E52EF7A15}" dt="2021-12-13T09:58:56.918" v="259" actId="20577"/>
      <pc:docMkLst>
        <pc:docMk/>
      </pc:docMkLst>
      <pc:sldChg chg="modSp">
        <pc:chgData name="Bryan Chung (0990458)" userId="S::0990458@hr.nl::3c7959f8-3610-4158-911d-71fae59af140" providerId="AD" clId="Web-{93E22EA4-0BCF-EB78-1AA1-277E52EF7A15}" dt="2021-12-13T09:58:56.918" v="259" actId="20577"/>
        <pc:sldMkLst>
          <pc:docMk/>
          <pc:sldMk cId="2550497451" sldId="283"/>
        </pc:sldMkLst>
        <pc:graphicFrameChg chg="modGraphic">
          <ac:chgData name="Bryan Chung (0990458)" userId="S::0990458@hr.nl::3c7959f8-3610-4158-911d-71fae59af140" providerId="AD" clId="Web-{93E22EA4-0BCF-EB78-1AA1-277E52EF7A15}" dt="2021-12-13T09:58:56.918" v="259" actId="20577"/>
          <ac:graphicFrameMkLst>
            <pc:docMk/>
            <pc:sldMk cId="2550497451" sldId="283"/>
            <ac:graphicFrameMk id="5" creationId="{A0E57929-2A3D-431F-B121-2D307270506A}"/>
          </ac:graphicFrameMkLst>
        </pc:graphicFrameChg>
      </pc:sldChg>
    </pc:docChg>
  </pc:docChgLst>
  <pc:docChgLst>
    <pc:chgData name="Wouter van Huut (1018984)" userId="S::1018984@hr.nl::0c0caa0d-1bab-48d0-981d-3d4111dd002e" providerId="AD" clId="Web-{C9E3D49E-E4B9-D030-01AB-3241AABE5CCA}"/>
    <pc:docChg chg="addSld modSld">
      <pc:chgData name="Wouter van Huut (1018984)" userId="S::1018984@hr.nl::0c0caa0d-1bab-48d0-981d-3d4111dd002e" providerId="AD" clId="Web-{C9E3D49E-E4B9-D030-01AB-3241AABE5CCA}" dt="2021-12-13T10:11:22.874" v="93" actId="20577"/>
      <pc:docMkLst>
        <pc:docMk/>
      </pc:docMkLst>
      <pc:sldChg chg="modSp add replId">
        <pc:chgData name="Wouter van Huut (1018984)" userId="S::1018984@hr.nl::0c0caa0d-1bab-48d0-981d-3d4111dd002e" providerId="AD" clId="Web-{C9E3D49E-E4B9-D030-01AB-3241AABE5CCA}" dt="2021-12-13T10:11:22.874" v="93" actId="20577"/>
        <pc:sldMkLst>
          <pc:docMk/>
          <pc:sldMk cId="1695790828" sldId="288"/>
        </pc:sldMkLst>
        <pc:spChg chg="mod">
          <ac:chgData name="Wouter van Huut (1018984)" userId="S::1018984@hr.nl::0c0caa0d-1bab-48d0-981d-3d4111dd002e" providerId="AD" clId="Web-{C9E3D49E-E4B9-D030-01AB-3241AABE5CCA}" dt="2021-12-13T10:04:42.724" v="9" actId="20577"/>
          <ac:spMkLst>
            <pc:docMk/>
            <pc:sldMk cId="1695790828" sldId="288"/>
            <ac:spMk id="2" creationId="{6601724E-6F73-4EE5-B7C0-25345F211E02}"/>
          </ac:spMkLst>
        </pc:spChg>
        <pc:graphicFrameChg chg="modGraphic">
          <ac:chgData name="Wouter van Huut (1018984)" userId="S::1018984@hr.nl::0c0caa0d-1bab-48d0-981d-3d4111dd002e" providerId="AD" clId="Web-{C9E3D49E-E4B9-D030-01AB-3241AABE5CCA}" dt="2021-12-13T10:11:22.874" v="93" actId="20577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/>
            <a:t>Onderzoek</a:t>
          </a:r>
          <a:r>
            <a:rPr lang="nl-NL">
              <a:latin typeface="Century Gothic" panose="020B0502020202020204"/>
            </a:rPr>
            <a:t> doen</a:t>
          </a:r>
          <a:r>
            <a:rPr lang="nl-NL"/>
            <a:t> naar </a:t>
          </a:r>
          <a:r>
            <a:rPr lang="nl-NL">
              <a:latin typeface="Century Gothic" panose="020B0502020202020204"/>
            </a:rPr>
            <a:t>geschikte microcontrollers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>
              <a:latin typeface="Century Gothic" panose="020B0502020202020204"/>
            </a:rPr>
            <a:t> De microcontrollers zijn van hoge kwaliteit</a:t>
          </a:r>
          <a:endParaRPr lang="nl-NL" noProof="0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25B35E86-03BF-439F-B736-3E5319058ACD}">
      <dgm:prSet phldr="0"/>
      <dgm:spPr/>
      <dgm:t>
        <a:bodyPr/>
        <a:lstStyle/>
        <a:p>
          <a:pPr rtl="0"/>
          <a:r>
            <a:rPr lang="nl-NL" noProof="0">
              <a:latin typeface="Century Gothic" panose="020B0502020202020204"/>
            </a:rPr>
            <a:t>Zorgen dat de Microcontrollers moet programmeerbaar zijn. </a:t>
          </a:r>
          <a:endParaRPr lang="nl-NL" noProof="0"/>
        </a:p>
      </dgm:t>
    </dgm:pt>
    <dgm:pt modelId="{C9548050-0102-42BF-A0BF-B2FC994DEE01}" type="parTrans" cxnId="{C31F83F1-0E51-4607-814E-449680AFA8F7}">
      <dgm:prSet/>
      <dgm:spPr/>
      <dgm:t>
        <a:bodyPr/>
        <a:lstStyle/>
        <a:p>
          <a:endParaRPr lang="nl-NL"/>
        </a:p>
      </dgm:t>
    </dgm:pt>
    <dgm:pt modelId="{481FF873-B5F5-41B3-AD44-0023744A3CB3}" type="sibTrans" cxnId="{C31F83F1-0E51-4607-814E-449680AFA8F7}">
      <dgm:prSet/>
      <dgm:spPr/>
      <dgm:t>
        <a:bodyPr/>
        <a:lstStyle/>
        <a:p>
          <a:endParaRPr lang="nl-NL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/>
            <a:t> De </a:t>
          </a:r>
          <a:r>
            <a:rPr lang="nl-NL" noProof="0">
              <a:latin typeface="Century Gothic" panose="020B0502020202020204"/>
            </a:rPr>
            <a:t>microcontrollers hebben de geschikte functionaliteiten </a:t>
          </a:r>
          <a:endParaRPr lang="nl-NL" noProof="0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C28600A6-AE0D-489A-AB17-1B1AA0BFCA95}">
      <dgm:prSet phldr="0"/>
      <dgm:spPr/>
      <dgm:t>
        <a:bodyPr/>
        <a:lstStyle/>
        <a:p>
          <a:pPr rtl="0"/>
          <a:r>
            <a:rPr lang="nl-NL" noProof="0">
              <a:latin typeface="Century Gothic" panose="020B0502020202020204"/>
            </a:rPr>
            <a:t>Zorgen dat de microcontroller robuust zijn</a:t>
          </a:r>
          <a:endParaRPr lang="nl-NL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6AFC9D80-C350-4AA2-91BD-AC0B6D260F92}">
      <dgm:prSet phldr="0"/>
      <dgm:spPr/>
      <dgm:t>
        <a:bodyPr/>
        <a:lstStyle/>
        <a:p>
          <a:pPr rtl="0"/>
          <a:r>
            <a:rPr lang="nl-NL" noProof="0"/>
            <a:t>Voorstel doen en bestellen microcontrollers</a:t>
          </a:r>
        </a:p>
      </dgm:t>
    </dgm:pt>
    <dgm:pt modelId="{9DCB28AE-2996-41FA-AF00-DC2282EB9F35}" type="parTrans" cxnId="{B7788A12-0689-4955-A72F-2E38679F70B5}">
      <dgm:prSet/>
      <dgm:spPr/>
      <dgm:t>
        <a:bodyPr/>
        <a:lstStyle/>
        <a:p>
          <a:endParaRPr lang="nl-NL"/>
        </a:p>
      </dgm:t>
    </dgm:pt>
    <dgm:pt modelId="{AFAD8E1F-0B18-4E6A-A87F-FA0E25FAC0BE}" type="sibTrans" cxnId="{B7788A12-0689-4955-A72F-2E38679F70B5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/>
            <a:t> De microcontrollers van een component moeten data kunnen versturen en ontvangen op het netwerk.</a:t>
          </a:r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pPr rtl="0"/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59A38460-6174-4ADE-8034-B1AAD4DB1C4B}">
      <dgm:prSet phldr="0"/>
      <dgm:spPr/>
      <dgm:t>
        <a:bodyPr/>
        <a:lstStyle/>
        <a:p>
          <a:pPr rtl="0"/>
          <a:r>
            <a:rPr lang="nl-NL" noProof="0"/>
            <a:t>De microcontrollers aansluiten op het netwerk</a:t>
          </a:r>
        </a:p>
      </dgm:t>
    </dgm:pt>
    <dgm:pt modelId="{5631A299-10BD-4AA1-ADDF-E1627694F355}" type="parTrans" cxnId="{7B199A9C-EEC0-42EA-B6BE-6439A21F3F26}">
      <dgm:prSet/>
      <dgm:spPr/>
      <dgm:t>
        <a:bodyPr/>
        <a:lstStyle/>
        <a:p>
          <a:endParaRPr lang="nl-NL"/>
        </a:p>
      </dgm:t>
    </dgm:pt>
    <dgm:pt modelId="{114594BB-E687-42FE-9E0D-41A97BA0A79C}" type="sibTrans" cxnId="{7B199A9C-EEC0-42EA-B6BE-6439A21F3F26}">
      <dgm:prSet/>
      <dgm:spPr/>
      <dgm:t>
        <a:bodyPr/>
        <a:lstStyle/>
        <a:p>
          <a:endParaRPr lang="nl-NL"/>
        </a:p>
      </dgm:t>
    </dgm:pt>
    <dgm:pt modelId="{6458F4C7-67C6-4930-AD5F-AADE002B9E76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/>
            <a:t> Verslag keuze microcontroller</a:t>
          </a:r>
        </a:p>
      </dgm:t>
    </dgm:pt>
    <dgm:pt modelId="{D88D5FDE-B3CF-4982-9B88-516109E3A6FB}" type="parTrans" cxnId="{D917F562-9A72-465A-AE17-033A6EDA2CBD}">
      <dgm:prSet/>
      <dgm:spPr/>
      <dgm:t>
        <a:bodyPr/>
        <a:lstStyle/>
        <a:p>
          <a:endParaRPr lang="nl-NL"/>
        </a:p>
      </dgm:t>
    </dgm:pt>
    <dgm:pt modelId="{E0B86AD4-12B7-42AE-972D-92D106569E12}" type="sibTrans" cxnId="{D917F562-9A72-465A-AE17-033A6EDA2CBD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7FB220A-6610-4252-B1CD-9CAEC350FA04}" type="presOf" srcId="{DBFD3184-AE3A-4032-AFC9-CB3F879F3757}" destId="{FE8DABCF-5018-4C43-8144-033712521810}" srcOrd="0" destOrd="1" presId="urn:microsoft.com/office/officeart/2005/8/layout/hList1"/>
    <dgm:cxn modelId="{B7788A12-0689-4955-A72F-2E38679F70B5}" srcId="{45FF4672-243B-4983-9161-C10D56E0DEBE}" destId="{6AFC9D80-C350-4AA2-91BD-AC0B6D260F92}" srcOrd="3" destOrd="0" parTransId="{9DCB28AE-2996-41FA-AF00-DC2282EB9F35}" sibTransId="{AFAD8E1F-0B18-4E6A-A87F-FA0E25FAC0BE}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4A2D4727-A3F9-4A44-99AB-06154D0185C0}" type="presOf" srcId="{187B89BE-4300-4DF8-9D79-606C259DAD65}" destId="{08AB7695-2A05-43A2-B383-A549582131D4}" srcOrd="0" destOrd="5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A9259836-C466-4AA5-B18F-A17CD6B086C2}" type="presOf" srcId="{C28600A6-AE0D-489A-AB17-1B1AA0BFCA95}" destId="{08AB7695-2A05-43A2-B383-A549582131D4}" srcOrd="0" destOrd="2" presId="urn:microsoft.com/office/officeart/2005/8/layout/hList1"/>
    <dgm:cxn modelId="{FBD71A62-F386-473E-8D5A-40EDB687EED7}" type="presOf" srcId="{6458F4C7-67C6-4930-AD5F-AADE002B9E76}" destId="{FE8DABCF-5018-4C43-8144-033712521810}" srcOrd="0" destOrd="2" presId="urn:microsoft.com/office/officeart/2005/8/layout/hList1"/>
    <dgm:cxn modelId="{D917F562-9A72-465A-AE17-033A6EDA2CBD}" srcId="{A5774FD9-E029-48E4-8052-3CD716E38082}" destId="{6458F4C7-67C6-4930-AD5F-AADE002B9E76}" srcOrd="2" destOrd="0" parTransId="{D88D5FDE-B3CF-4982-9B88-516109E3A6FB}" sibTransId="{E0B86AD4-12B7-42AE-972D-92D106569E12}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9AB9BB89-A351-4555-94A5-CC2F3D29EA87}" srcId="{A5774FD9-E029-48E4-8052-3CD716E38082}" destId="{3305064C-C08D-4F62-A60B-57C7EF9F655E}" srcOrd="3" destOrd="0" parTransId="{FBAA53BF-67A3-4B74-832D-DAA95DBCF618}" sibTransId="{AAD5FD21-B5C4-4641-89C2-7D8418B2C3F6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7B199A9C-EEC0-42EA-B6BE-6439A21F3F26}" srcId="{45FF4672-243B-4983-9161-C10D56E0DEBE}" destId="{59A38460-6174-4ADE-8034-B1AAD4DB1C4B}" srcOrd="4" destOrd="0" parTransId="{5631A299-10BD-4AA1-ADDF-E1627694F355}" sibTransId="{114594BB-E687-42FE-9E0D-41A97BA0A79C}"/>
    <dgm:cxn modelId="{37EDCFAE-70A3-4C11-AD86-91D45AF052C4}" type="presOf" srcId="{6AFC9D80-C350-4AA2-91BD-AC0B6D260F92}" destId="{08AB7695-2A05-43A2-B383-A549582131D4}" srcOrd="0" destOrd="3" presId="urn:microsoft.com/office/officeart/2005/8/layout/hList1"/>
    <dgm:cxn modelId="{F53922B7-1C84-4A42-BB75-9CB982F53ACA}" type="presOf" srcId="{3305064C-C08D-4F62-A60B-57C7EF9F655E}" destId="{FE8DABCF-5018-4C43-8144-033712521810}" srcOrd="0" destOrd="3" presId="urn:microsoft.com/office/officeart/2005/8/layout/hList1"/>
    <dgm:cxn modelId="{33656AC0-D006-4798-8292-7ECE557A3368}" srcId="{45FF4672-243B-4983-9161-C10D56E0DEBE}" destId="{C28600A6-AE0D-489A-AB17-1B1AA0BFCA95}" srcOrd="2" destOrd="0" parTransId="{00E66D01-358D-4FAD-9A82-4B6416C34AAC}" sibTransId="{68CE0E6A-64DD-414B-86CA-3513AAA1B5BA}"/>
    <dgm:cxn modelId="{FD78B6C7-BF82-40A7-9C8C-0B0EFA1100A4}" type="presOf" srcId="{25B35E86-03BF-439F-B736-3E5319058ACD}" destId="{08AB7695-2A05-43A2-B383-A549582131D4}" srcOrd="0" destOrd="1" presId="urn:microsoft.com/office/officeart/2005/8/layout/hList1"/>
    <dgm:cxn modelId="{A3262FD4-9C74-44D8-B5DF-548D622970A5}" type="presOf" srcId="{59A38460-6174-4ADE-8034-B1AAD4DB1C4B}" destId="{08AB7695-2A05-43A2-B383-A549582131D4}" srcOrd="0" destOrd="4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C31F83F1-0E51-4607-814E-449680AFA8F7}" srcId="{45FF4672-243B-4983-9161-C10D56E0DEBE}" destId="{25B35E86-03BF-439F-B736-3E5319058ACD}" srcOrd="1" destOrd="0" parTransId="{C9548050-0102-42BF-A0BF-B2FC994DEE01}" sibTransId="{481FF873-B5F5-41B3-AD44-0023744A3CB3}"/>
    <dgm:cxn modelId="{5D20B2F8-6BD6-4D06-8B1A-033D8BCBCB40}" srcId="{45FF4672-243B-4983-9161-C10D56E0DEBE}" destId="{187B89BE-4300-4DF8-9D79-606C259DAD65}" srcOrd="5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en-US" err="1"/>
            <a:t>Overleggen</a:t>
          </a:r>
          <a:r>
            <a:rPr lang="en-US"/>
            <a:t> met </a:t>
          </a:r>
          <a:r>
            <a:rPr lang="en-US" err="1"/>
            <a:t>andere</a:t>
          </a:r>
          <a:r>
            <a:rPr lang="en-US"/>
            <a:t> </a:t>
          </a:r>
          <a:r>
            <a:rPr lang="en-US" err="1"/>
            <a:t>aquabots</a:t>
          </a:r>
          <a:r>
            <a:rPr lang="en-US"/>
            <a:t> </a:t>
          </a:r>
          <a:r>
            <a:rPr lang="en-US" err="1"/>
            <a:t>groep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/>
            <a:t> Interface roer documentatie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/>
            <a:t> Interface motor documentatie</a:t>
          </a:r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43EF45DF-D403-466C-B4AB-A48DEE657C68}">
      <dgm:prSet phldr="0"/>
      <dgm:spPr/>
      <dgm:t>
        <a:bodyPr/>
        <a:lstStyle/>
        <a:p>
          <a:pPr rtl="0"/>
          <a:endParaRPr lang="en-US"/>
        </a:p>
      </dgm:t>
    </dgm:pt>
    <dgm:pt modelId="{C42764AF-DF09-4C4F-A7AD-74C3E0B66C4F}" type="parTrans" cxnId="{D300298C-C12D-4177-A53E-DA22E3C29977}">
      <dgm:prSet/>
      <dgm:spPr/>
      <dgm:t>
        <a:bodyPr/>
        <a:lstStyle/>
        <a:p>
          <a:endParaRPr lang="nl-NL"/>
        </a:p>
      </dgm:t>
    </dgm:pt>
    <dgm:pt modelId="{20FE8DCC-1901-414F-9011-A3AF7ABF6D87}" type="sibTrans" cxnId="{D300298C-C12D-4177-A53E-DA22E3C29977}">
      <dgm:prSet/>
      <dgm:spPr/>
      <dgm:t>
        <a:bodyPr/>
        <a:lstStyle/>
        <a:p>
          <a:endParaRPr lang="nl-NL"/>
        </a:p>
      </dgm:t>
    </dgm:pt>
    <dgm:pt modelId="{05745818-AC91-4EBA-B840-9DF6E3E3C35D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/>
            <a:t> Interface status sensordocumentatie</a:t>
          </a:r>
        </a:p>
      </dgm:t>
    </dgm:pt>
    <dgm:pt modelId="{67642313-93B0-4648-97EC-A4745616024A}" type="parTrans" cxnId="{22054194-095A-4307-97CF-D9DCBB09218C}">
      <dgm:prSet/>
      <dgm:spPr/>
      <dgm:t>
        <a:bodyPr/>
        <a:lstStyle/>
        <a:p>
          <a:endParaRPr lang="nl-NL"/>
        </a:p>
      </dgm:t>
    </dgm:pt>
    <dgm:pt modelId="{50087E01-2403-4ED7-9A89-9A6DE517E914}" type="sibTrans" cxnId="{22054194-095A-4307-97CF-D9DCBB09218C}">
      <dgm:prSet/>
      <dgm:spPr/>
      <dgm:t>
        <a:bodyPr/>
        <a:lstStyle/>
        <a:p>
          <a:endParaRPr lang="nl-NL"/>
        </a:p>
      </dgm:t>
    </dgm:pt>
    <dgm:pt modelId="{505700BC-9749-4F82-93F3-45FFBACC4FCC}">
      <dgm:prSet phldr="0"/>
      <dgm:spPr/>
      <dgm:t>
        <a:bodyPr/>
        <a:lstStyle/>
        <a:p>
          <a:pPr rtl="0"/>
          <a:r>
            <a:rPr lang="en-US" err="1"/>
            <a:t>Opstellen</a:t>
          </a:r>
          <a:r>
            <a:rPr lang="en-US"/>
            <a:t> van parameters </a:t>
          </a:r>
          <a:r>
            <a:rPr lang="en-US" err="1"/>
            <a:t>en</a:t>
          </a:r>
          <a:r>
            <a:rPr lang="en-US"/>
            <a:t> format</a:t>
          </a:r>
        </a:p>
      </dgm:t>
    </dgm:pt>
    <dgm:pt modelId="{0BE903CC-B8BC-474E-AFBD-78138F24A703}" type="parTrans" cxnId="{2306C5B1-25AE-4B86-A9D9-097729BA6039}">
      <dgm:prSet/>
      <dgm:spPr/>
      <dgm:t>
        <a:bodyPr/>
        <a:lstStyle/>
        <a:p>
          <a:endParaRPr lang="nl-NL"/>
        </a:p>
      </dgm:t>
    </dgm:pt>
    <dgm:pt modelId="{742032C6-AF4C-4BDD-A7E6-0D37880B1F46}" type="sibTrans" cxnId="{2306C5B1-25AE-4B86-A9D9-097729BA6039}">
      <dgm:prSet/>
      <dgm:spPr/>
      <dgm:t>
        <a:bodyPr/>
        <a:lstStyle/>
        <a:p>
          <a:endParaRPr lang="nl-NL"/>
        </a:p>
      </dgm:t>
    </dgm:pt>
    <dgm:pt modelId="{84B37612-243A-4710-AA93-EF62CA791DE9}">
      <dgm:prSet phldr="0"/>
      <dgm:spPr/>
      <dgm:t>
        <a:bodyPr/>
        <a:lstStyle/>
        <a:p>
          <a:pPr rtl="0"/>
          <a:r>
            <a:rPr lang="en-US" err="1"/>
            <a:t>Documentatie</a:t>
          </a:r>
          <a:r>
            <a:rPr lang="en-US"/>
            <a:t> </a:t>
          </a:r>
          <a:r>
            <a:rPr lang="en-US" err="1"/>
            <a:t>inferfaces</a:t>
          </a:r>
          <a:endParaRPr lang="en-US"/>
        </a:p>
      </dgm:t>
    </dgm:pt>
    <dgm:pt modelId="{B8200CA4-306C-485A-9151-27AE3B075E5D}" type="parTrans" cxnId="{179D6BE2-96FD-4E25-992E-21C7F7B41933}">
      <dgm:prSet/>
      <dgm:spPr/>
      <dgm:t>
        <a:bodyPr/>
        <a:lstStyle/>
        <a:p>
          <a:endParaRPr lang="nl-NL"/>
        </a:p>
      </dgm:t>
    </dgm:pt>
    <dgm:pt modelId="{7903F810-F3FC-4B1F-9F0A-E314DC5657DF}" type="sibTrans" cxnId="{179D6BE2-96FD-4E25-992E-21C7F7B41933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 custLinFactNeighborX="1" custLinFactNeighborY="-1650">
        <dgm:presLayoutVars>
          <dgm:bulletEnabled val="1"/>
        </dgm:presLayoutVars>
      </dgm:prSet>
      <dgm:spPr/>
    </dgm:pt>
  </dgm:ptLst>
  <dgm:cxnLst>
    <dgm:cxn modelId="{03110313-2379-409A-9C5C-13D3A9DB2093}" type="presOf" srcId="{43EF45DF-D403-466C-B4AB-A48DEE657C68}" destId="{08AB7695-2A05-43A2-B383-A549582131D4}" srcOrd="0" destOrd="3" presId="urn:microsoft.com/office/officeart/2005/8/layout/hList1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39F79375-CC7D-4F5E-AFB0-078C482CBC02}" type="presOf" srcId="{505700BC-9749-4F82-93F3-45FFBACC4FCC}" destId="{08AB7695-2A05-43A2-B383-A549582131D4}" srcOrd="0" destOrd="1" presId="urn:microsoft.com/office/officeart/2005/8/layout/hList1"/>
    <dgm:cxn modelId="{9AB9BB89-A351-4555-94A5-CC2F3D29EA87}" srcId="{A5774FD9-E029-48E4-8052-3CD716E38082}" destId="{3305064C-C08D-4F62-A60B-57C7EF9F655E}" srcOrd="1" destOrd="0" parTransId="{FBAA53BF-67A3-4B74-832D-DAA95DBCF618}" sibTransId="{AAD5FD21-B5C4-4641-89C2-7D8418B2C3F6}"/>
    <dgm:cxn modelId="{D300298C-C12D-4177-A53E-DA22E3C29977}" srcId="{45FF4672-243B-4983-9161-C10D56E0DEBE}" destId="{43EF45DF-D403-466C-B4AB-A48DEE657C68}" srcOrd="3" destOrd="0" parTransId="{C42764AF-DF09-4C4F-A7AD-74C3E0B66C4F}" sibTransId="{20FE8DCC-1901-414F-9011-A3AF7ABF6D87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22054194-095A-4307-97CF-D9DCBB09218C}" srcId="{A5774FD9-E029-48E4-8052-3CD716E38082}" destId="{05745818-AC91-4EBA-B840-9DF6E3E3C35D}" srcOrd="2" destOrd="0" parTransId="{67642313-93B0-4648-97EC-A4745616024A}" sibTransId="{50087E01-2403-4ED7-9A89-9A6DE517E914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B83BB9A5-6BE0-4FA0-A743-837AC7DDEF0E}" type="presOf" srcId="{05745818-AC91-4EBA-B840-9DF6E3E3C35D}" destId="{FE8DABCF-5018-4C43-8144-033712521810}" srcOrd="0" destOrd="2" presId="urn:microsoft.com/office/officeart/2005/8/layout/hList1"/>
    <dgm:cxn modelId="{2306C5B1-25AE-4B86-A9D9-097729BA6039}" srcId="{45FF4672-243B-4983-9161-C10D56E0DEBE}" destId="{505700BC-9749-4F82-93F3-45FFBACC4FCC}" srcOrd="1" destOrd="0" parTransId="{0BE903CC-B8BC-474E-AFBD-78138F24A703}" sibTransId="{742032C6-AF4C-4BDD-A7E6-0D37880B1F46}"/>
    <dgm:cxn modelId="{F53922B7-1C84-4A42-BB75-9CB982F53ACA}" type="presOf" srcId="{3305064C-C08D-4F62-A60B-57C7EF9F655E}" destId="{FE8DABCF-5018-4C43-8144-033712521810}" srcOrd="0" destOrd="1" presId="urn:microsoft.com/office/officeart/2005/8/layout/hList1"/>
    <dgm:cxn modelId="{E2A2D9D0-6828-4E82-8E8D-A0DD4408F8AE}" type="presOf" srcId="{84B37612-243A-4710-AA93-EF62CA791DE9}" destId="{08AB7695-2A05-43A2-B383-A549582131D4}" srcOrd="0" destOrd="2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9D6BE2-96FD-4E25-992E-21C7F7B41933}" srcId="{45FF4672-243B-4983-9161-C10D56E0DEBE}" destId="{84B37612-243A-4710-AA93-EF62CA791DE9}" srcOrd="2" destOrd="0" parTransId="{B8200CA4-306C-485A-9151-27AE3B075E5D}" sibTransId="{7903F810-F3FC-4B1F-9F0A-E314DC5657DF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en-US" err="1"/>
            <a:t>Verslag</a:t>
          </a:r>
          <a:r>
            <a:rPr lang="en-US"/>
            <a:t> </a:t>
          </a:r>
          <a:r>
            <a:rPr lang="en-US" err="1"/>
            <a:t>omzetten</a:t>
          </a:r>
          <a:r>
            <a:rPr lang="en-US"/>
            <a:t> </a:t>
          </a:r>
          <a:r>
            <a:rPr lang="en-US" err="1"/>
            <a:t>naar</a:t>
          </a:r>
          <a:r>
            <a:rPr lang="en-US"/>
            <a:t> outline </a:t>
          </a:r>
          <a:r>
            <a:rPr lang="en-US" err="1"/>
            <a:t>uit</a:t>
          </a:r>
          <a:r>
            <a:rPr lang="en-US"/>
            <a:t> teams</a:t>
          </a:r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/>
            <a:t> verslag conform de </a:t>
          </a:r>
          <a:r>
            <a:rPr lang="nl-NL" sz="2800" noProof="0" err="1"/>
            <a:t>outline</a:t>
          </a:r>
          <a:r>
            <a:rPr lang="nl-NL" sz="2800" noProof="0"/>
            <a:t> uit teams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43EF45DF-D403-466C-B4AB-A48DEE657C68}">
      <dgm:prSet phldr="0"/>
      <dgm:spPr/>
      <dgm:t>
        <a:bodyPr/>
        <a:lstStyle/>
        <a:p>
          <a:pPr rtl="0"/>
          <a:endParaRPr lang="en-US"/>
        </a:p>
      </dgm:t>
    </dgm:pt>
    <dgm:pt modelId="{C42764AF-DF09-4C4F-A7AD-74C3E0B66C4F}" type="parTrans" cxnId="{D300298C-C12D-4177-A53E-DA22E3C29977}">
      <dgm:prSet/>
      <dgm:spPr/>
      <dgm:t>
        <a:bodyPr/>
        <a:lstStyle/>
        <a:p>
          <a:endParaRPr lang="nl-NL"/>
        </a:p>
      </dgm:t>
    </dgm:pt>
    <dgm:pt modelId="{20FE8DCC-1901-414F-9011-A3AF7ABF6D87}" type="sibTrans" cxnId="{D300298C-C12D-4177-A53E-DA22E3C29977}">
      <dgm:prSet/>
      <dgm:spPr/>
      <dgm:t>
        <a:bodyPr/>
        <a:lstStyle/>
        <a:p>
          <a:endParaRPr lang="nl-NL"/>
        </a:p>
      </dgm:t>
    </dgm:pt>
    <dgm:pt modelId="{84B37612-243A-4710-AA93-EF62CA791DE9}">
      <dgm:prSet phldr="0"/>
      <dgm:spPr/>
      <dgm:t>
        <a:bodyPr/>
        <a:lstStyle/>
        <a:p>
          <a:pPr rtl="0"/>
          <a:r>
            <a:rPr lang="en-US"/>
            <a:t>*feedback over </a:t>
          </a:r>
          <a:r>
            <a:rPr lang="en-US" err="1"/>
            <a:t>theoretisch</a:t>
          </a:r>
          <a:r>
            <a:rPr lang="en-US"/>
            <a:t> </a:t>
          </a:r>
          <a:r>
            <a:rPr lang="en-US" err="1"/>
            <a:t>kader</a:t>
          </a:r>
          <a:r>
            <a:rPr lang="en-US"/>
            <a:t> </a:t>
          </a:r>
        </a:p>
      </dgm:t>
    </dgm:pt>
    <dgm:pt modelId="{B8200CA4-306C-485A-9151-27AE3B075E5D}" type="parTrans" cxnId="{179D6BE2-96FD-4E25-992E-21C7F7B41933}">
      <dgm:prSet/>
      <dgm:spPr/>
      <dgm:t>
        <a:bodyPr/>
        <a:lstStyle/>
        <a:p>
          <a:endParaRPr lang="nl-NL"/>
        </a:p>
      </dgm:t>
    </dgm:pt>
    <dgm:pt modelId="{7903F810-F3FC-4B1F-9F0A-E314DC5657DF}" type="sibTrans" cxnId="{179D6BE2-96FD-4E25-992E-21C7F7B41933}">
      <dgm:prSet/>
      <dgm:spPr/>
      <dgm:t>
        <a:bodyPr/>
        <a:lstStyle/>
        <a:p>
          <a:endParaRPr lang="nl-NL"/>
        </a:p>
      </dgm:t>
    </dgm:pt>
    <dgm:pt modelId="{F7ABF422-D3F7-4F05-928B-1E0127EB1AAA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v"/>
          </a:pPr>
          <a:r>
            <a:rPr lang="nl-NL" sz="2800" noProof="0"/>
            <a:t> PO was er positief over</a:t>
          </a:r>
        </a:p>
      </dgm:t>
    </dgm:pt>
    <dgm:pt modelId="{37248A95-76E7-4402-AA1C-0EC3B9468BD9}" type="parTrans" cxnId="{93F38D19-CDFE-4CE6-9186-0EAB3DF9DEE4}">
      <dgm:prSet/>
      <dgm:spPr/>
      <dgm:t>
        <a:bodyPr/>
        <a:lstStyle/>
        <a:p>
          <a:endParaRPr lang="nl-NL"/>
        </a:p>
      </dgm:t>
    </dgm:pt>
    <dgm:pt modelId="{3B859FB2-BA3B-4E0F-8AF2-C9916F9243DB}" type="sibTrans" cxnId="{93F38D19-CDFE-4CE6-9186-0EAB3DF9DEE4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 custLinFactNeighborX="1" custLinFactNeighborY="-1650">
        <dgm:presLayoutVars>
          <dgm:bulletEnabled val="1"/>
        </dgm:presLayoutVars>
      </dgm:prSet>
      <dgm:spPr/>
    </dgm:pt>
  </dgm:ptLst>
  <dgm:cxnLst>
    <dgm:cxn modelId="{03110313-2379-409A-9C5C-13D3A9DB2093}" type="presOf" srcId="{43EF45DF-D403-466C-B4AB-A48DEE657C68}" destId="{08AB7695-2A05-43A2-B383-A549582131D4}" srcOrd="0" destOrd="2" presId="urn:microsoft.com/office/officeart/2005/8/layout/hList1"/>
    <dgm:cxn modelId="{93F38D19-CDFE-4CE6-9186-0EAB3DF9DEE4}" srcId="{A5774FD9-E029-48E4-8052-3CD716E38082}" destId="{F7ABF422-D3F7-4F05-928B-1E0127EB1AAA}" srcOrd="1" destOrd="0" parTransId="{37248A95-76E7-4402-AA1C-0EC3B9468BD9}" sibTransId="{3B859FB2-BA3B-4E0F-8AF2-C9916F9243DB}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D300298C-C12D-4177-A53E-DA22E3C29977}" srcId="{45FF4672-243B-4983-9161-C10D56E0DEBE}" destId="{43EF45DF-D403-466C-B4AB-A48DEE657C68}" srcOrd="2" destOrd="0" parTransId="{C42764AF-DF09-4C4F-A7AD-74C3E0B66C4F}" sibTransId="{20FE8DCC-1901-414F-9011-A3AF7ABF6D87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E2A2D9D0-6828-4E82-8E8D-A0DD4408F8AE}" type="presOf" srcId="{84B37612-243A-4710-AA93-EF62CA791DE9}" destId="{08AB7695-2A05-43A2-B383-A549582131D4}" srcOrd="0" destOrd="1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9D6BE2-96FD-4E25-992E-21C7F7B41933}" srcId="{45FF4672-243B-4983-9161-C10D56E0DEBE}" destId="{84B37612-243A-4710-AA93-EF62CA791DE9}" srcOrd="1" destOrd="0" parTransId="{B8200CA4-306C-485A-9151-27AE3B075E5D}" sibTransId="{7903F810-F3FC-4B1F-9F0A-E314DC5657DF}"/>
    <dgm:cxn modelId="{03B17AED-651B-4BF6-99BF-3FD5DB036051}" type="presOf" srcId="{F7ABF422-D3F7-4F05-928B-1E0127EB1AAA}" destId="{FE8DABCF-5018-4C43-8144-033712521810}" srcOrd="0" destOrd="1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phldr="0"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Een visueel schema van alle functionalieteiten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/>
            <a:t> </a:t>
          </a:r>
          <a:r>
            <a:rPr lang="nl-NL" noProof="0"/>
            <a:t>Er een verslag is waarin alle functionaliteiten staan.</a:t>
          </a:r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Het kort uitwerken van de functionaliteit in een paragraaf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477CEEF8-7E96-4F72-90B2-89EBF641F6E1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Uitgebreider verslag van de functionaliteiten die wij zullen gaan maken.</a:t>
          </a:r>
        </a:p>
      </dgm:t>
    </dgm:pt>
    <dgm:pt modelId="{0A58E5DD-22CB-44E4-A102-8E6DD61FBC29}" type="parTrans" cxnId="{2806FAD5-0550-4C2C-8D33-7BB20204917E}">
      <dgm:prSet/>
      <dgm:spPr/>
      <dgm:t>
        <a:bodyPr/>
        <a:lstStyle/>
        <a:p>
          <a:endParaRPr lang="nl-NL"/>
        </a:p>
      </dgm:t>
    </dgm:pt>
    <dgm:pt modelId="{BD471E75-9222-4B66-B149-2709A72D6F45}" type="sibTrans" cxnId="{2806FAD5-0550-4C2C-8D33-7BB20204917E}">
      <dgm:prSet/>
      <dgm:spPr/>
      <dgm:t>
        <a:bodyPr/>
        <a:lstStyle/>
        <a:p>
          <a:endParaRPr lang="nl-NL"/>
        </a:p>
      </dgm:t>
    </dgm:pt>
    <dgm:pt modelId="{003BC80C-1523-4607-AB39-3281C30DD185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/>
            <a:t> In het verslag zijn de functionaliteiten waar we aan gaan werken verder uitgewerkt en bevat eisen waar aan het moet voldoen.</a:t>
          </a:r>
        </a:p>
      </dgm:t>
    </dgm:pt>
    <dgm:pt modelId="{FC280736-5E9E-4934-B719-1726FA52052A}" type="parTrans" cxnId="{0CEF9B59-F797-432B-9A0A-DC00672BE710}">
      <dgm:prSet/>
      <dgm:spPr/>
      <dgm:t>
        <a:bodyPr/>
        <a:lstStyle/>
        <a:p>
          <a:endParaRPr lang="nl-NL"/>
        </a:p>
      </dgm:t>
    </dgm:pt>
    <dgm:pt modelId="{5FA92A85-3F05-4D2A-8361-FA4D0E2D9B1E}" type="sibTrans" cxnId="{0CEF9B59-F797-432B-9A0A-DC00672BE710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27CBAC0E-AD54-471B-9755-9F6DD115308C}" type="presOf" srcId="{477CEEF8-7E96-4F72-90B2-89EBF641F6E1}" destId="{08AB7695-2A05-43A2-B383-A549582131D4}" srcOrd="0" destOrd="2" presId="urn:microsoft.com/office/officeart/2005/8/layout/hList1"/>
    <dgm:cxn modelId="{8ECFB418-095E-4804-A069-0E9D4AE80A02}" type="presOf" srcId="{A5774FD9-E029-48E4-8052-3CD716E38082}" destId="{7E15A870-CBFD-415D-BD91-CC618037943A}" srcOrd="0" destOrd="0" presId="urn:microsoft.com/office/officeart/2005/8/layout/hList1"/>
    <dgm:cxn modelId="{A5E69E2F-DE7C-4B9F-8E09-D7269AFB5124}" srcId="{A5774FD9-E029-48E4-8052-3CD716E38082}" destId="{DBFD3184-AE3A-4032-AFC9-CB3F879F3757}" srcOrd="0" destOrd="0" parTransId="{7DDFED12-AD26-4A22-B535-D750045450A4}" sibTransId="{D2BC4F16-6CB9-4830-B2FF-5E6E677A1DA4}"/>
    <dgm:cxn modelId="{E78E8430-8160-4087-AC7B-BDC67E440678}" type="presOf" srcId="{45FF4672-243B-4983-9161-C10D56E0DEBE}" destId="{F8227ED5-9B7C-4C73-89E9-07311740F6BD}" srcOrd="0" destOrd="0" presId="urn:microsoft.com/office/officeart/2005/8/layout/hList1"/>
    <dgm:cxn modelId="{E1F6323F-D4F2-481D-8E1F-F450B402292F}" type="presOf" srcId="{DBFD3184-AE3A-4032-AFC9-CB3F879F3757}" destId="{FE8DABCF-5018-4C43-8144-033712521810}" srcOrd="0" destOrd="0" presId="urn:microsoft.com/office/officeart/2005/8/layout/hList1"/>
    <dgm:cxn modelId="{21CA7277-5F64-472D-BE91-38EC924AE18B}" type="presOf" srcId="{003BC80C-1523-4607-AB39-3281C30DD185}" destId="{FE8DABCF-5018-4C43-8144-033712521810}" srcOrd="0" destOrd="1" presId="urn:microsoft.com/office/officeart/2005/8/layout/hList1"/>
    <dgm:cxn modelId="{0CEF9B59-F797-432B-9A0A-DC00672BE710}" srcId="{A5774FD9-E029-48E4-8052-3CD716E38082}" destId="{003BC80C-1523-4607-AB39-3281C30DD185}" srcOrd="1" destOrd="0" parTransId="{FC280736-5E9E-4934-B719-1726FA52052A}" sibTransId="{5FA92A85-3F05-4D2A-8361-FA4D0E2D9B1E}"/>
    <dgm:cxn modelId="{54B32C8F-BA3C-4141-B14B-6A7A5D8EDDEE}" type="presOf" srcId="{4123BCA4-A625-4111-897C-B25FF107BAD8}" destId="{08AB7695-2A05-43A2-B383-A549582131D4}" srcOrd="0" destOrd="0" presId="urn:microsoft.com/office/officeart/2005/8/layout/hList1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4344D2B9-4B5F-4696-A348-1207265AC2CE}" type="presOf" srcId="{F5927D77-1572-40CF-898F-032A179B8C08}" destId="{08AB7695-2A05-43A2-B383-A549582131D4}" srcOrd="0" destOrd="1" presId="urn:microsoft.com/office/officeart/2005/8/layout/hList1"/>
    <dgm:cxn modelId="{2806FAD5-0550-4C2C-8D33-7BB20204917E}" srcId="{45FF4672-243B-4983-9161-C10D56E0DEBE}" destId="{477CEEF8-7E96-4F72-90B2-89EBF641F6E1}" srcOrd="2" destOrd="0" parTransId="{0A58E5DD-22CB-44E4-A102-8E6DD61FBC29}" sibTransId="{BD471E75-9222-4B66-B149-2709A72D6F45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D0268A4F-00B1-417F-AE11-A996D7BAD4E8}" type="presParOf" srcId="{56302A13-1095-49E7-90DD-9A5304E24E0A}" destId="{C265909A-1231-4E8C-8B5B-01C012D80451}" srcOrd="0" destOrd="0" presId="urn:microsoft.com/office/officeart/2005/8/layout/hList1"/>
    <dgm:cxn modelId="{64A80168-6B63-45DD-880D-0F1BA93DC91E}" type="presParOf" srcId="{C265909A-1231-4E8C-8B5B-01C012D80451}" destId="{F8227ED5-9B7C-4C73-89E9-07311740F6BD}" srcOrd="0" destOrd="0" presId="urn:microsoft.com/office/officeart/2005/8/layout/hList1"/>
    <dgm:cxn modelId="{F137C416-DF50-4EF3-9576-B0ECD4B33EB9}" type="presParOf" srcId="{C265909A-1231-4E8C-8B5B-01C012D80451}" destId="{08AB7695-2A05-43A2-B383-A549582131D4}" srcOrd="1" destOrd="0" presId="urn:microsoft.com/office/officeart/2005/8/layout/hList1"/>
    <dgm:cxn modelId="{23538EF0-D06F-4AE0-9C12-ACBCE9E55FEF}" type="presParOf" srcId="{56302A13-1095-49E7-90DD-9A5304E24E0A}" destId="{35BCD0B6-01B2-4809-B42C-6996D4E5A0C8}" srcOrd="1" destOrd="0" presId="urn:microsoft.com/office/officeart/2005/8/layout/hList1"/>
    <dgm:cxn modelId="{AB7B7303-8247-4F58-B307-57CE913190E6}" type="presParOf" srcId="{56302A13-1095-49E7-90DD-9A5304E24E0A}" destId="{676F2E55-7381-42DE-9455-0F284FE4D34C}" srcOrd="2" destOrd="0" presId="urn:microsoft.com/office/officeart/2005/8/layout/hList1"/>
    <dgm:cxn modelId="{904FA8A7-8E0C-435E-B810-F494AC839D18}" type="presParOf" srcId="{676F2E55-7381-42DE-9455-0F284FE4D34C}" destId="{7E15A870-CBFD-415D-BD91-CC618037943A}" srcOrd="0" destOrd="0" presId="urn:microsoft.com/office/officeart/2005/8/layout/hList1"/>
    <dgm:cxn modelId="{27693BB8-60D6-40A4-99E1-013604546E90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 Opstelling van het experiment verbeteren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sz="2800" noProof="0">
              <a:latin typeface="Century Gothic" panose="020B0502020202020204"/>
            </a:rPr>
            <a:t> Duidelijk wat er gemeten is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517C224E-8B6B-4C5E-AEC4-86692C6C5B15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endParaRPr lang="nl-NL" sz="2800" noProof="0"/>
        </a:p>
      </dgm:t>
    </dgm:pt>
    <dgm:pt modelId="{CD18BD4E-F6DD-4CE4-9993-4C6278A70929}" type="parTrans" cxnId="{74517590-15E3-40FB-AF0D-979668F1A4A2}">
      <dgm:prSet/>
      <dgm:spPr/>
      <dgm:t>
        <a:bodyPr/>
        <a:lstStyle/>
        <a:p>
          <a:endParaRPr lang="nl-NL"/>
        </a:p>
      </dgm:t>
    </dgm:pt>
    <dgm:pt modelId="{ADE1B440-C861-4F45-AC3B-FE2C7203F9F1}" type="sibTrans" cxnId="{74517590-15E3-40FB-AF0D-979668F1A4A2}">
      <dgm:prSet/>
      <dgm:spPr/>
      <dgm:t>
        <a:bodyPr/>
        <a:lstStyle/>
        <a:p>
          <a:endParaRPr lang="nl-NL"/>
        </a:p>
      </dgm:t>
    </dgm:pt>
    <dgm:pt modelId="{6837486D-72B2-4BD5-A058-4E3D418C4CEF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sz="2800" noProof="0">
              <a:latin typeface="Century Gothic" panose="020B0502020202020204"/>
            </a:rPr>
            <a:t>Worst case scenario wordt weergegeven in test</a:t>
          </a:r>
          <a:endParaRPr lang="nl-NL" sz="2800" noProof="0"/>
        </a:p>
      </dgm:t>
    </dgm:pt>
    <dgm:pt modelId="{DFC4E24C-E6C8-4231-9834-697C91C4372A}" type="parTrans" cxnId="{CD82092C-E763-42C9-8ADC-05A6AC3678CE}">
      <dgm:prSet/>
      <dgm:spPr/>
      <dgm:t>
        <a:bodyPr/>
        <a:lstStyle/>
        <a:p>
          <a:endParaRPr lang="nl-NL"/>
        </a:p>
      </dgm:t>
    </dgm:pt>
    <dgm:pt modelId="{371A4D24-6B8D-4C52-A5C3-DA85E6E5D7C9}" type="sibTrans" cxnId="{CD82092C-E763-42C9-8ADC-05A6AC3678CE}">
      <dgm:prSet/>
      <dgm:spPr/>
      <dgm:t>
        <a:bodyPr/>
        <a:lstStyle/>
        <a:p>
          <a:endParaRPr lang="nl-NL"/>
        </a:p>
      </dgm:t>
    </dgm:pt>
    <dgm:pt modelId="{9DDE5BD6-F2A8-4C99-95D3-9F3351EE0A36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sz="2800" noProof="0">
              <a:latin typeface="Century Gothic" panose="020B0502020202020204"/>
            </a:rPr>
            <a:t> Beeld</a:t>
          </a:r>
          <a:r>
            <a:rPr lang="nl-NL" sz="2800" noProof="0"/>
            <a:t> informatie voor druk netwerk simuleren</a:t>
          </a:r>
        </a:p>
      </dgm:t>
    </dgm:pt>
    <dgm:pt modelId="{26A55136-D1B0-4D1B-A3D3-11DEEB6AFFF2}" type="parTrans" cxnId="{B56B21CC-CC33-40E3-A9D3-1D4699C6A5E4}">
      <dgm:prSet/>
      <dgm:spPr/>
      <dgm:t>
        <a:bodyPr/>
        <a:lstStyle/>
        <a:p>
          <a:endParaRPr lang="nl-NL"/>
        </a:p>
      </dgm:t>
    </dgm:pt>
    <dgm:pt modelId="{DAE5EFB2-D4FE-4266-824A-C337EB195B76}" type="sibTrans" cxnId="{B56B21CC-CC33-40E3-A9D3-1D4699C6A5E4}">
      <dgm:prSet/>
      <dgm:spPr/>
      <dgm:t>
        <a:bodyPr/>
        <a:lstStyle/>
        <a:p>
          <a:endParaRPr lang="nl-NL"/>
        </a:p>
      </dgm:t>
    </dgm:pt>
    <dgm:pt modelId="{042A608F-1E1D-4382-8B84-203662F06094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TCP en UDP vergelijken in test</a:t>
          </a:r>
        </a:p>
      </dgm:t>
    </dgm:pt>
    <dgm:pt modelId="{98C5F961-76C7-4600-8523-91942890FAAB}" type="parTrans" cxnId="{F3FE3623-2507-4848-B11D-C7B6256D3138}">
      <dgm:prSet/>
      <dgm:spPr/>
      <dgm:t>
        <a:bodyPr/>
        <a:lstStyle/>
        <a:p>
          <a:endParaRPr lang="nl-NL"/>
        </a:p>
      </dgm:t>
    </dgm:pt>
    <dgm:pt modelId="{4E9BE90D-688E-4DBE-998C-3AAA59526954}" type="sibTrans" cxnId="{F3FE3623-2507-4848-B11D-C7B6256D3138}">
      <dgm:prSet/>
      <dgm:spPr/>
      <dgm:t>
        <a:bodyPr/>
        <a:lstStyle/>
        <a:p>
          <a:endParaRPr lang="nl-NL"/>
        </a:p>
      </dgm:t>
    </dgm:pt>
    <dgm:pt modelId="{7B07F2EB-92B6-4034-AF36-5F08BEC34C6A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Flow</a:t>
          </a:r>
          <a:r>
            <a:rPr lang="en-US"/>
            <a:t> chart test code</a:t>
          </a:r>
          <a:r>
            <a:rPr lang="en-US">
              <a:latin typeface="Century Gothic" panose="020B0502020202020204"/>
            </a:rPr>
            <a:t> maken</a:t>
          </a:r>
        </a:p>
      </dgm:t>
    </dgm:pt>
    <dgm:pt modelId="{595F07E5-4776-4F76-A682-A9DEFD4630E3}" type="parTrans" cxnId="{A00B8B44-1809-494B-8C5A-3377BA860F35}">
      <dgm:prSet/>
      <dgm:spPr/>
      <dgm:t>
        <a:bodyPr/>
        <a:lstStyle/>
        <a:p>
          <a:endParaRPr lang="nl-NL"/>
        </a:p>
      </dgm:t>
    </dgm:pt>
    <dgm:pt modelId="{10D86543-65F2-432A-B438-97E87C1C423B}" type="sibTrans" cxnId="{A00B8B44-1809-494B-8C5A-3377BA860F35}">
      <dgm:prSet/>
      <dgm:spPr/>
      <dgm:t>
        <a:bodyPr/>
        <a:lstStyle/>
        <a:p>
          <a:endParaRPr lang="nl-NL"/>
        </a:p>
      </dgm:t>
    </dgm:pt>
    <dgm:pt modelId="{9258D719-5568-49B6-BEB1-7BF108481B42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F27E1E6C-6992-43CD-8C09-32BEDDBC5E68}" type="parTrans" cxnId="{61492A71-F0FD-4B3E-940B-AF88F54A5303}">
      <dgm:prSet/>
      <dgm:spPr/>
    </dgm:pt>
    <dgm:pt modelId="{7741C82A-3177-47CD-A451-E32AED1919F2}" type="sibTrans" cxnId="{61492A71-F0FD-4B3E-940B-AF88F54A5303}">
      <dgm:prSet/>
      <dgm:spPr/>
    </dgm:pt>
    <dgm:pt modelId="{7CC7C4EE-7522-4353-9072-0B5EC0E09C49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403907A9-35C3-4A4D-9474-DB271207C1A1}" type="parTrans" cxnId="{2227B2FC-FF8C-4A36-AD3D-EF6052815A93}">
      <dgm:prSet/>
      <dgm:spPr/>
    </dgm:pt>
    <dgm:pt modelId="{8BC43FD5-30A1-4850-90C6-D6CF08DDD33F}" type="sibTrans" cxnId="{2227B2FC-FF8C-4A36-AD3D-EF6052815A93}">
      <dgm:prSet/>
      <dgm:spPr/>
    </dgm:pt>
    <dgm:pt modelId="{826FE858-CFD5-4AB3-94E5-700846EFC2FD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Worst</a:t>
          </a:r>
          <a:r>
            <a:rPr lang="en-US"/>
            <a:t> case scenario weergeven in test</a:t>
          </a:r>
          <a:r>
            <a:rPr lang="en-US">
              <a:latin typeface="Century Gothic" panose="020B0502020202020204"/>
            </a:rPr>
            <a:t> in plaats van alleen maar best case scenario</a:t>
          </a:r>
        </a:p>
      </dgm:t>
    </dgm:pt>
    <dgm:pt modelId="{DDF0C999-73EA-4D1E-A3EC-EC7B0CA8E87C}" type="parTrans" cxnId="{F141F181-32DE-45DE-8553-6A3C7B6CB22A}">
      <dgm:prSet/>
      <dgm:spPr/>
    </dgm:pt>
    <dgm:pt modelId="{FD30FB52-55C3-4771-8A43-81ED1C4D7B1D}" type="sibTrans" cxnId="{F141F181-32DE-45DE-8553-6A3C7B6CB22A}">
      <dgm:prSet/>
      <dgm:spPr/>
    </dgm:pt>
    <dgm:pt modelId="{C97CF563-EF23-44A3-9B4E-A780E83908AE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F5B15222-401C-4ADA-9C28-22993A801F01}" type="parTrans" cxnId="{E94FFAF3-58A3-4462-A412-FA5C3FCE486E}">
      <dgm:prSet/>
      <dgm:spPr/>
    </dgm:pt>
    <dgm:pt modelId="{36A77CED-CC95-44A6-83A3-135E9777418D}" type="sibTrans" cxnId="{E94FFAF3-58A3-4462-A412-FA5C3FCE486E}">
      <dgm:prSet/>
      <dgm:spPr/>
    </dgm:pt>
    <dgm:pt modelId="{B9C1C957-6F19-436B-B921-5FC07B7DA7F3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FB2DFE9F-0A61-4D96-8E3F-834A071A692A}" type="parTrans" cxnId="{E5C7E9FE-21E7-44CF-B11F-7303235BDFD1}">
      <dgm:prSet/>
      <dgm:spPr/>
    </dgm:pt>
    <dgm:pt modelId="{566B0442-A7CB-43A9-AB62-1CD652395015}" type="sibTrans" cxnId="{E5C7E9FE-21E7-44CF-B11F-7303235BDFD1}">
      <dgm:prSet/>
      <dgm:spPr/>
    </dgm:pt>
    <dgm:pt modelId="{D6D1AB51-E747-48B9-AA17-AFA9C4A4F216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6C15B9FE-D399-4C81-96EC-53537BF45B52}" type="parTrans" cxnId="{3F9F298F-9FA2-41A8-B9B4-5E18EF877E49}">
      <dgm:prSet/>
      <dgm:spPr/>
    </dgm:pt>
    <dgm:pt modelId="{25B30033-8175-4257-85BD-0FB14433EAE2}" type="sibTrans" cxnId="{3F9F298F-9FA2-41A8-B9B4-5E18EF877E49}">
      <dgm:prSet/>
      <dgm:spPr/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 custLinFactNeighborX="1" custLinFactNeighborY="-1650">
        <dgm:presLayoutVars>
          <dgm:bulletEnabled val="1"/>
        </dgm:presLayoutVars>
      </dgm:prSet>
      <dgm:spPr/>
    </dgm:pt>
  </dgm:ptLst>
  <dgm:cxnLst>
    <dgm:cxn modelId="{F4BD4D1A-B504-4367-BEA9-B5CDC55150DB}" type="presOf" srcId="{B161F166-0CAD-42A1-BF10-B362EEC3258C}" destId="{FE8DABCF-5018-4C43-8144-033712521810}" srcOrd="0" destOrd="0" presId="urn:microsoft.com/office/officeart/2005/8/layout/hList1"/>
    <dgm:cxn modelId="{74DF241F-0814-4BD5-92FB-3F6E8EDB1F73}" type="presOf" srcId="{B9C1C957-6F19-436B-B921-5FC07B7DA7F3}" destId="{08AB7695-2A05-43A2-B383-A549582131D4}" srcOrd="0" destOrd="7" presId="urn:microsoft.com/office/officeart/2005/8/layout/hList1"/>
    <dgm:cxn modelId="{F3FE3623-2507-4848-B11D-C7B6256D3138}" srcId="{45FF4672-243B-4983-9161-C10D56E0DEBE}" destId="{042A608F-1E1D-4382-8B84-203662F06094}" srcOrd="3" destOrd="0" parTransId="{98C5F961-76C7-4600-8523-91942890FAAB}" sibTransId="{4E9BE90D-688E-4DBE-998C-3AAA59526954}"/>
    <dgm:cxn modelId="{CD82092C-E763-42C9-8ADC-05A6AC3678CE}" srcId="{A5774FD9-E029-48E4-8052-3CD716E38082}" destId="{6837486D-72B2-4BD5-A058-4E3D418C4CEF}" srcOrd="2" destOrd="0" parTransId="{DFC4E24C-E6C8-4231-9834-697C91C4372A}" sibTransId="{371A4D24-6B8D-4C52-A5C3-DA85E6E5D7C9}"/>
    <dgm:cxn modelId="{66C2582F-5B0C-4FAF-856D-D8A527E5C417}" type="presOf" srcId="{7CC7C4EE-7522-4353-9072-0B5EC0E09C49}" destId="{08AB7695-2A05-43A2-B383-A549582131D4}" srcOrd="0" destOrd="5" presId="urn:microsoft.com/office/officeart/2005/8/layout/hList1"/>
    <dgm:cxn modelId="{34599431-7598-4788-BBE2-1AE76C6FBE71}" type="presOf" srcId="{45FF4672-243B-4983-9161-C10D56E0DEBE}" destId="{F8227ED5-9B7C-4C73-89E9-07311740F6BD}" srcOrd="0" destOrd="0" presId="urn:microsoft.com/office/officeart/2005/8/layout/hList1"/>
    <dgm:cxn modelId="{A00B8B44-1809-494B-8C5A-3377BA860F35}" srcId="{45FF4672-243B-4983-9161-C10D56E0DEBE}" destId="{7B07F2EB-92B6-4034-AF36-5F08BEC34C6A}" srcOrd="2" destOrd="0" parTransId="{595F07E5-4776-4F76-A682-A9DEFD4630E3}" sibTransId="{10D86543-65F2-432A-B438-97E87C1C423B}"/>
    <dgm:cxn modelId="{269D1465-5DDB-4588-B9BA-03414B514ED3}" type="presOf" srcId="{A5774FD9-E029-48E4-8052-3CD716E38082}" destId="{7E15A870-CBFD-415D-BD91-CC618037943A}" srcOrd="0" destOrd="0" presId="urn:microsoft.com/office/officeart/2005/8/layout/hList1"/>
    <dgm:cxn modelId="{FD5EC646-AE44-45CA-82AC-7A3A6ACA278F}" type="presOf" srcId="{7B07F2EB-92B6-4034-AF36-5F08BEC34C6A}" destId="{08AB7695-2A05-43A2-B383-A549582131D4}" srcOrd="0" destOrd="2" presId="urn:microsoft.com/office/officeart/2005/8/layout/hList1"/>
    <dgm:cxn modelId="{7144A06A-D7D5-4890-A156-7AE8745ECCD2}" type="presOf" srcId="{4123BCA4-A625-4111-897C-B25FF107BAD8}" destId="{08AB7695-2A05-43A2-B383-A549582131D4}" srcOrd="0" destOrd="0" presId="urn:microsoft.com/office/officeart/2005/8/layout/hList1"/>
    <dgm:cxn modelId="{2581B16B-2C3D-47C2-8C43-9022102196D2}" type="presOf" srcId="{826FE858-CFD5-4AB3-94E5-700846EFC2FD}" destId="{08AB7695-2A05-43A2-B383-A549582131D4}" srcOrd="0" destOrd="1" presId="urn:microsoft.com/office/officeart/2005/8/layout/hList1"/>
    <dgm:cxn modelId="{61492A71-F0FD-4B3E-940B-AF88F54A5303}" srcId="{45FF4672-243B-4983-9161-C10D56E0DEBE}" destId="{9258D719-5568-49B6-BEB1-7BF108481B42}" srcOrd="4" destOrd="0" parTransId="{F27E1E6C-6992-43CD-8C09-32BEDDBC5E68}" sibTransId="{7741C82A-3177-47CD-A451-E32AED1919F2}"/>
    <dgm:cxn modelId="{F141F181-32DE-45DE-8553-6A3C7B6CB22A}" srcId="{45FF4672-243B-4983-9161-C10D56E0DEBE}" destId="{826FE858-CFD5-4AB3-94E5-700846EFC2FD}" srcOrd="1" destOrd="0" parTransId="{DDF0C999-73EA-4D1E-A3EC-EC7B0CA8E87C}" sibTransId="{FD30FB52-55C3-4771-8A43-81ED1C4D7B1D}"/>
    <dgm:cxn modelId="{3F9F298F-9FA2-41A8-B9B4-5E18EF877E49}" srcId="{45FF4672-243B-4983-9161-C10D56E0DEBE}" destId="{D6D1AB51-E747-48B9-AA17-AFA9C4A4F216}" srcOrd="8" destOrd="0" parTransId="{6C15B9FE-D399-4C81-96EC-53537BF45B52}" sibTransId="{25B30033-8175-4257-85BD-0FB14433EAE2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74517590-15E3-40FB-AF0D-979668F1A4A2}" srcId="{A5774FD9-E029-48E4-8052-3CD716E38082}" destId="{517C224E-8B6B-4C5E-AEC4-86692C6C5B15}" srcOrd="3" destOrd="0" parTransId="{CD18BD4E-F6DD-4CE4-9993-4C6278A70929}" sibTransId="{ADE1B440-C861-4F45-AC3B-FE2C7203F9F1}"/>
    <dgm:cxn modelId="{7F10C597-D1DC-426C-8873-FEE0B9C0A684}" type="presOf" srcId="{042A608F-1E1D-4382-8B84-203662F06094}" destId="{08AB7695-2A05-43A2-B383-A549582131D4}" srcOrd="0" destOrd="3" presId="urn:microsoft.com/office/officeart/2005/8/layout/hList1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263F80B1-21B4-49B5-88A6-CB922E084F57}" type="presOf" srcId="{C97CF563-EF23-44A3-9B4E-A780E83908AE}" destId="{08AB7695-2A05-43A2-B383-A549582131D4}" srcOrd="0" destOrd="6" presId="urn:microsoft.com/office/officeart/2005/8/layout/hList1"/>
    <dgm:cxn modelId="{D77D65B2-3E82-4B34-B657-9C7FD9387361}" type="presOf" srcId="{9DDE5BD6-F2A8-4C99-95D3-9F3351EE0A36}" destId="{FE8DABCF-5018-4C43-8144-033712521810}" srcOrd="0" destOrd="1" presId="urn:microsoft.com/office/officeart/2005/8/layout/hList1"/>
    <dgm:cxn modelId="{1C1193B3-761B-4AC4-8920-E7F3AAFB0668}" type="presOf" srcId="{D6D1AB51-E747-48B9-AA17-AFA9C4A4F216}" destId="{08AB7695-2A05-43A2-B383-A549582131D4}" srcOrd="0" destOrd="8" presId="urn:microsoft.com/office/officeart/2005/8/layout/hList1"/>
    <dgm:cxn modelId="{456CE2B3-2A9D-423D-99F9-DAD2480B2F41}" type="presOf" srcId="{517C224E-8B6B-4C5E-AEC4-86692C6C5B15}" destId="{FE8DABCF-5018-4C43-8144-033712521810}" srcOrd="0" destOrd="3" presId="urn:microsoft.com/office/officeart/2005/8/layout/hList1"/>
    <dgm:cxn modelId="{B56B21CC-CC33-40E3-A9D3-1D4699C6A5E4}" srcId="{A5774FD9-E029-48E4-8052-3CD716E38082}" destId="{9DDE5BD6-F2A8-4C99-95D3-9F3351EE0A36}" srcOrd="1" destOrd="0" parTransId="{26A55136-D1B0-4D1B-A3D3-11DEEB6AFFF2}" sibTransId="{DAE5EFB2-D4FE-4266-824A-C337EB195B76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A11379DD-318D-4B52-A968-5D0A21DF63D3}" type="presOf" srcId="{6837486D-72B2-4BD5-A058-4E3D418C4CEF}" destId="{FE8DABCF-5018-4C43-8144-033712521810}" srcOrd="0" destOrd="2" presId="urn:microsoft.com/office/officeart/2005/8/layout/hList1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E2C960E9-80B3-4B64-BB2F-0BC110534D99}" type="presOf" srcId="{9258D719-5568-49B6-BEB1-7BF108481B42}" destId="{08AB7695-2A05-43A2-B383-A549582131D4}" srcOrd="0" destOrd="4" presId="urn:microsoft.com/office/officeart/2005/8/layout/hList1"/>
    <dgm:cxn modelId="{E94FFAF3-58A3-4462-A412-FA5C3FCE486E}" srcId="{45FF4672-243B-4983-9161-C10D56E0DEBE}" destId="{C97CF563-EF23-44A3-9B4E-A780E83908AE}" srcOrd="6" destOrd="0" parTransId="{F5B15222-401C-4ADA-9C28-22993A801F01}" sibTransId="{36A77CED-CC95-44A6-83A3-135E9777418D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227B2FC-FF8C-4A36-AD3D-EF6052815A93}" srcId="{45FF4672-243B-4983-9161-C10D56E0DEBE}" destId="{7CC7C4EE-7522-4353-9072-0B5EC0E09C49}" srcOrd="5" destOrd="0" parTransId="{403907A9-35C3-4A4D-9474-DB271207C1A1}" sibTransId="{8BC43FD5-30A1-4850-90C6-D6CF08DDD33F}"/>
    <dgm:cxn modelId="{E5C7E9FE-21E7-44CF-B11F-7303235BDFD1}" srcId="{45FF4672-243B-4983-9161-C10D56E0DEBE}" destId="{B9C1C957-6F19-436B-B921-5FC07B7DA7F3}" srcOrd="7" destOrd="0" parTransId="{FB2DFE9F-0A61-4D96-8E3F-834A071A692A}" sibTransId="{566B0442-A7CB-43A9-AB62-1CD652395015}"/>
    <dgm:cxn modelId="{6C7DFA43-8867-45BC-A6F8-C0FD92783352}" type="presParOf" srcId="{56302A13-1095-49E7-90DD-9A5304E24E0A}" destId="{C265909A-1231-4E8C-8B5B-01C012D80451}" srcOrd="0" destOrd="0" presId="urn:microsoft.com/office/officeart/2005/8/layout/hList1"/>
    <dgm:cxn modelId="{D3C0803D-425E-4EA2-A46D-D7579CC6C4C5}" type="presParOf" srcId="{C265909A-1231-4E8C-8B5B-01C012D80451}" destId="{F8227ED5-9B7C-4C73-89E9-07311740F6BD}" srcOrd="0" destOrd="0" presId="urn:microsoft.com/office/officeart/2005/8/layout/hList1"/>
    <dgm:cxn modelId="{31BFE65B-710B-459F-97B1-071716B0D823}" type="presParOf" srcId="{C265909A-1231-4E8C-8B5B-01C012D80451}" destId="{08AB7695-2A05-43A2-B383-A549582131D4}" srcOrd="1" destOrd="0" presId="urn:microsoft.com/office/officeart/2005/8/layout/hList1"/>
    <dgm:cxn modelId="{8BE5B1EE-6F3C-4584-A575-B7D23839589C}" type="presParOf" srcId="{56302A13-1095-49E7-90DD-9A5304E24E0A}" destId="{35BCD0B6-01B2-4809-B42C-6996D4E5A0C8}" srcOrd="1" destOrd="0" presId="urn:microsoft.com/office/officeart/2005/8/layout/hList1"/>
    <dgm:cxn modelId="{BD525FD7-70F7-4BEF-BE0C-594F4C61BF3F}" type="presParOf" srcId="{56302A13-1095-49E7-90DD-9A5304E24E0A}" destId="{676F2E55-7381-42DE-9455-0F284FE4D34C}" srcOrd="2" destOrd="0" presId="urn:microsoft.com/office/officeart/2005/8/layout/hList1"/>
    <dgm:cxn modelId="{D5284DF8-CAED-4E52-AF1A-FCFC03AAD7B0}" type="presParOf" srcId="{676F2E55-7381-42DE-9455-0F284FE4D34C}" destId="{7E15A870-CBFD-415D-BD91-CC618037943A}" srcOrd="0" destOrd="0" presId="urn:microsoft.com/office/officeart/2005/8/layout/hList1"/>
    <dgm:cxn modelId="{AEF8D90B-8954-4AB3-890F-4C0D13BB5B5A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 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C28600A6-AE0D-489A-AB17-1B1AA0BFCA95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 Prototype </a:t>
          </a:r>
          <a:r>
            <a:rPr lang="en-US" err="1"/>
            <a:t>maken</a:t>
          </a:r>
          <a:r>
            <a:rPr lang="en-US"/>
            <a:t> om </a:t>
          </a:r>
          <a:r>
            <a:rPr lang="en-US" err="1"/>
            <a:t>te</a:t>
          </a:r>
          <a:r>
            <a:rPr lang="en-US"/>
            <a:t> </a:t>
          </a:r>
          <a:r>
            <a:rPr lang="en-US" err="1"/>
            <a:t>testen</a:t>
          </a:r>
          <a:endParaRPr lang="en-US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 Het slimme component moet de kunnen controleren wat de status is van de actuator.</a:t>
          </a:r>
          <a:endParaRPr lang="en-US" noProof="0"/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B7259C5D-DBB6-4901-9A09-52ACAC81767E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 Het systeem kan controleren of de juiste berichten worden </a:t>
          </a:r>
          <a:endParaRPr lang="nl-NL"/>
        </a:p>
      </dgm:t>
    </dgm:pt>
    <dgm:pt modelId="{46758DD4-10C8-48DC-A7E6-B07D06BF7EBE}" type="parTrans" cxnId="{E996FE4D-7098-46F4-8739-5BA7387AC679}">
      <dgm:prSet/>
      <dgm:spPr/>
      <dgm:t>
        <a:bodyPr/>
        <a:lstStyle/>
        <a:p>
          <a:endParaRPr lang="nl-NL"/>
        </a:p>
      </dgm:t>
    </dgm:pt>
    <dgm:pt modelId="{FE5448F3-2FC5-4F94-994A-5886E9B8CD2C}" type="sibTrans" cxnId="{E996FE4D-7098-46F4-8739-5BA7387AC679}">
      <dgm:prSet/>
      <dgm:spPr/>
      <dgm:t>
        <a:bodyPr/>
        <a:lstStyle/>
        <a:p>
          <a:endParaRPr lang="nl-NL"/>
        </a:p>
      </dgm:t>
    </dgm:pt>
    <dgm:pt modelId="{E8E606E9-9180-4475-9A1F-E52D7B979510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noProof="0"/>
            <a:t>Interface </a:t>
          </a:r>
          <a:r>
            <a:rPr lang="en-US" noProof="0" err="1"/>
            <a:t>implementeren</a:t>
          </a:r>
          <a:endParaRPr lang="en-US" noProof="0"/>
        </a:p>
      </dgm:t>
    </dgm:pt>
    <dgm:pt modelId="{9889EFC1-4761-4FD7-A972-E2BABA727378}" type="parTrans" cxnId="{64D534DF-4E82-46FC-A343-CE92E7EF04F6}">
      <dgm:prSet/>
      <dgm:spPr/>
    </dgm:pt>
    <dgm:pt modelId="{E0F86833-7C4E-45CC-9AA5-0836267E810C}" type="sibTrans" cxnId="{64D534DF-4E82-46FC-A343-CE92E7EF04F6}">
      <dgm:prSet/>
      <dgm:spPr/>
    </dgm:pt>
    <dgm:pt modelId="{BC2C756F-A410-4042-82E7-2D709791931B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noProof="0"/>
        </a:p>
      </dgm:t>
    </dgm:pt>
    <dgm:pt modelId="{6C7918DC-42B1-4D58-AC7F-AC898C979E44}" type="parTrans" cxnId="{36CC2018-42D0-42C3-B72E-5665967F138A}">
      <dgm:prSet/>
      <dgm:spPr/>
    </dgm:pt>
    <dgm:pt modelId="{E765AC7E-788E-4093-B5CC-232743397FD4}" type="sibTrans" cxnId="{36CC2018-42D0-42C3-B72E-5665967F138A}">
      <dgm:prSet/>
      <dgm:spPr/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36CC2018-42D0-42C3-B72E-5665967F138A}" srcId="{45FF4672-243B-4983-9161-C10D56E0DEBE}" destId="{BC2C756F-A410-4042-82E7-2D709791931B}" srcOrd="2" destOrd="0" parTransId="{6C7918DC-42B1-4D58-AC7F-AC898C979E44}" sibTransId="{E765AC7E-788E-4093-B5CC-232743397FD4}"/>
    <dgm:cxn modelId="{4BD2561F-7F1A-498E-8DE8-8B3AF53B9124}" type="presOf" srcId="{E8E606E9-9180-4475-9A1F-E52D7B979510}" destId="{08AB7695-2A05-43A2-B383-A549582131D4}" srcOrd="0" destOrd="1" presId="urn:microsoft.com/office/officeart/2005/8/layout/hList1"/>
    <dgm:cxn modelId="{4A2D4727-A3F9-4A44-99AB-06154D0185C0}" type="presOf" srcId="{187B89BE-4300-4DF8-9D79-606C259DAD65}" destId="{08AB7695-2A05-43A2-B383-A549582131D4}" srcOrd="0" destOrd="3" presId="urn:microsoft.com/office/officeart/2005/8/layout/hList1"/>
    <dgm:cxn modelId="{A9259836-C466-4AA5-B18F-A17CD6B086C2}" type="presOf" srcId="{C28600A6-AE0D-489A-AB17-1B1AA0BFCA95}" destId="{08AB7695-2A05-43A2-B383-A549582131D4}" srcOrd="0" destOrd="0" presId="urn:microsoft.com/office/officeart/2005/8/layout/hList1"/>
    <dgm:cxn modelId="{1202E440-382D-4123-A64B-9B3EE6E57626}" type="presOf" srcId="{B7259C5D-DBB6-4901-9A09-52ACAC81767E}" destId="{FE8DABCF-5018-4C43-8144-033712521810}" srcOrd="0" destOrd="1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E996FE4D-7098-46F4-8739-5BA7387AC679}" srcId="{A5774FD9-E029-48E4-8052-3CD716E38082}" destId="{B7259C5D-DBB6-4901-9A09-52ACAC81767E}" srcOrd="1" destOrd="0" parTransId="{46758DD4-10C8-48DC-A7E6-B07D06BF7EBE}" sibTransId="{FE5448F3-2FC5-4F94-994A-5886E9B8CD2C}"/>
    <dgm:cxn modelId="{D1F9C56F-2F14-471F-8E08-61678BD6B1DE}" type="presOf" srcId="{BC2C756F-A410-4042-82E7-2D709791931B}" destId="{08AB7695-2A05-43A2-B383-A549582131D4}" srcOrd="0" destOrd="2" presId="urn:microsoft.com/office/officeart/2005/8/layout/hList1"/>
    <dgm:cxn modelId="{9AB9BB89-A351-4555-94A5-CC2F3D29EA87}" srcId="{A5774FD9-E029-48E4-8052-3CD716E38082}" destId="{3305064C-C08D-4F62-A60B-57C7EF9F655E}" srcOrd="0" destOrd="0" parTransId="{FBAA53BF-67A3-4B74-832D-DAA95DBCF618}" sibTransId="{AAD5FD21-B5C4-4641-89C2-7D8418B2C3F6}"/>
    <dgm:cxn modelId="{F53922B7-1C84-4A42-BB75-9CB982F53ACA}" type="presOf" srcId="{3305064C-C08D-4F62-A60B-57C7EF9F655E}" destId="{FE8DABCF-5018-4C43-8144-033712521810}" srcOrd="0" destOrd="0" presId="urn:microsoft.com/office/officeart/2005/8/layout/hList1"/>
    <dgm:cxn modelId="{33656AC0-D006-4798-8292-7ECE557A3368}" srcId="{45FF4672-243B-4983-9161-C10D56E0DEBE}" destId="{C28600A6-AE0D-489A-AB17-1B1AA0BFCA95}" srcOrd="0" destOrd="0" parTransId="{00E66D01-358D-4FAD-9A82-4B6416C34AAC}" sibTransId="{68CE0E6A-64DD-414B-86CA-3513AAA1B5BA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64D534DF-4E82-46FC-A343-CE92E7EF04F6}" srcId="{45FF4672-243B-4983-9161-C10D56E0DEBE}" destId="{E8E606E9-9180-4475-9A1F-E52D7B979510}" srcOrd="1" destOrd="0" parTransId="{9889EFC1-4761-4FD7-A972-E2BABA727378}" sibTransId="{E0F86833-7C4E-45CC-9AA5-0836267E810C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5D20B2F8-6BD6-4D06-8B1A-033D8BCBCB40}" srcId="{45FF4672-243B-4983-9161-C10D56E0DEBE}" destId="{187B89BE-4300-4DF8-9D79-606C259DAD65}" srcOrd="3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/>
            <a:t>Acceptance 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C28600A6-AE0D-489A-AB17-1B1AA0BFCA95}">
      <dgm:prSet phldr="0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/>
            <a:t> </a:t>
          </a:r>
          <a:r>
            <a:rPr lang="en-US">
              <a:latin typeface="Century Gothic" panose="020B0502020202020204"/>
            </a:rPr>
            <a:t>Gebruikers onderzoek</a:t>
          </a:r>
          <a:r>
            <a:rPr lang="en-US" noProof="0">
              <a:latin typeface="Century Gothic" panose="020B0502020202020204"/>
            </a:rPr>
            <a:t> template maken</a:t>
          </a:r>
          <a:endParaRPr lang="en-US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/>
            <a:t> </a:t>
          </a:r>
          <a:r>
            <a:rPr lang="nl-NL" noProof="0">
              <a:latin typeface="Century Gothic" panose="020B0502020202020204"/>
            </a:rPr>
            <a:t>Er is een template</a:t>
          </a:r>
          <a:endParaRPr lang="en-US" noProof="0"/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B7259C5D-DBB6-4901-9A09-52ACAC81767E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/>
            <a:t> </a:t>
          </a:r>
          <a:r>
            <a:rPr lang="nl-NL" noProof="0">
              <a:latin typeface="Century Gothic" panose="020B0502020202020204"/>
            </a:rPr>
            <a:t>Feedback van PO's staat verwerkt</a:t>
          </a:r>
          <a:r>
            <a:rPr lang="nl-NL">
              <a:latin typeface="Century Gothic" panose="020B0502020202020204"/>
            </a:rPr>
            <a:t> in het bestand </a:t>
          </a:r>
          <a:endParaRPr lang="nl-NL"/>
        </a:p>
      </dgm:t>
    </dgm:pt>
    <dgm:pt modelId="{46758DD4-10C8-48DC-A7E6-B07D06BF7EBE}" type="parTrans" cxnId="{E996FE4D-7098-46F4-8739-5BA7387AC679}">
      <dgm:prSet/>
      <dgm:spPr/>
      <dgm:t>
        <a:bodyPr/>
        <a:lstStyle/>
        <a:p>
          <a:endParaRPr lang="nl-NL"/>
        </a:p>
      </dgm:t>
    </dgm:pt>
    <dgm:pt modelId="{FE5448F3-2FC5-4F94-994A-5886E9B8CD2C}" type="sibTrans" cxnId="{E996FE4D-7098-46F4-8739-5BA7387AC679}">
      <dgm:prSet/>
      <dgm:spPr/>
      <dgm:t>
        <a:bodyPr/>
        <a:lstStyle/>
        <a:p>
          <a:endParaRPr lang="nl-NL"/>
        </a:p>
      </dgm:t>
    </dgm:pt>
    <dgm:pt modelId="{E8E606E9-9180-4475-9A1F-E52D7B979510}">
      <dgm:prSet phldr="0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 noProof="0">
              <a:latin typeface="Century Gothic" panose="020B0502020202020204"/>
            </a:rPr>
            <a:t>Gebruikers testen en feedback verwerken</a:t>
          </a:r>
          <a:endParaRPr lang="en-US" noProof="0"/>
        </a:p>
      </dgm:t>
    </dgm:pt>
    <dgm:pt modelId="{9889EFC1-4761-4FD7-A972-E2BABA727378}" type="parTrans" cxnId="{64D534DF-4E82-46FC-A343-CE92E7EF04F6}">
      <dgm:prSet/>
      <dgm:spPr/>
    </dgm:pt>
    <dgm:pt modelId="{E0F86833-7C4E-45CC-9AA5-0836267E810C}" type="sibTrans" cxnId="{64D534DF-4E82-46FC-A343-CE92E7EF04F6}">
      <dgm:prSet/>
      <dgm:spPr/>
    </dgm:pt>
    <dgm:pt modelId="{BC2C756F-A410-4042-82E7-2D709791931B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noProof="0"/>
        </a:p>
      </dgm:t>
    </dgm:pt>
    <dgm:pt modelId="{6C7918DC-42B1-4D58-AC7F-AC898C979E44}" type="parTrans" cxnId="{53F1D787-C30D-42B5-AD70-640D6D20CF1A}">
      <dgm:prSet/>
      <dgm:spPr/>
    </dgm:pt>
    <dgm:pt modelId="{E765AC7E-788E-4093-B5CC-232743397FD4}" type="sibTrans" cxnId="{53F1D787-C30D-42B5-AD70-640D6D20CF1A}">
      <dgm:prSet/>
      <dgm:spPr/>
    </dgm:pt>
    <dgm:pt modelId="{7907530F-3C8F-4171-BD79-7A4AD55C777B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>
              <a:latin typeface="Century Gothic" panose="020B0502020202020204"/>
            </a:rPr>
            <a:t> Feedback tevredenheid van het eindproduct verwerken</a:t>
          </a:r>
          <a:endParaRPr lang="nl-NL"/>
        </a:p>
      </dgm:t>
    </dgm:pt>
    <dgm:pt modelId="{C67CCBBC-D9B2-4FC8-9C1B-7B6C806C397D}" type="parTrans" cxnId="{90E56C6E-F29C-4CA1-B35A-7F2BEEDFAE4E}">
      <dgm:prSet/>
      <dgm:spPr/>
    </dgm:pt>
    <dgm:pt modelId="{F829AF58-9488-488F-8255-1832E13341F2}" type="sibTrans" cxnId="{90E56C6E-F29C-4CA1-B35A-7F2BEEDFAE4E}">
      <dgm:prSet/>
      <dgm:spPr/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92F5134-8816-42D7-940D-081D735042C7}" type="presOf" srcId="{C28600A6-AE0D-489A-AB17-1B1AA0BFCA95}" destId="{08AB7695-2A05-43A2-B383-A549582131D4}" srcOrd="0" destOrd="0" presId="urn:microsoft.com/office/officeart/2005/8/layout/hList1"/>
    <dgm:cxn modelId="{E996FE4D-7098-46F4-8739-5BA7387AC679}" srcId="{A5774FD9-E029-48E4-8052-3CD716E38082}" destId="{B7259C5D-DBB6-4901-9A09-52ACAC81767E}" srcOrd="1" destOrd="0" parTransId="{46758DD4-10C8-48DC-A7E6-B07D06BF7EBE}" sibTransId="{FE5448F3-2FC5-4F94-994A-5886E9B8CD2C}"/>
    <dgm:cxn modelId="{90E56C6E-F29C-4CA1-B35A-7F2BEEDFAE4E}" srcId="{A5774FD9-E029-48E4-8052-3CD716E38082}" destId="{7907530F-3C8F-4171-BD79-7A4AD55C777B}" srcOrd="2" destOrd="0" parTransId="{C67CCBBC-D9B2-4FC8-9C1B-7B6C806C397D}" sibTransId="{F829AF58-9488-488F-8255-1832E13341F2}"/>
    <dgm:cxn modelId="{1255247A-D3CA-4146-AF9B-15AACD58B4BA}" type="presOf" srcId="{187B89BE-4300-4DF8-9D79-606C259DAD65}" destId="{08AB7695-2A05-43A2-B383-A549582131D4}" srcOrd="0" destOrd="3" presId="urn:microsoft.com/office/officeart/2005/8/layout/hList1"/>
    <dgm:cxn modelId="{53F1D787-C30D-42B5-AD70-640D6D20CF1A}" srcId="{45FF4672-243B-4983-9161-C10D56E0DEBE}" destId="{BC2C756F-A410-4042-82E7-2D709791931B}" srcOrd="2" destOrd="0" parTransId="{6C7918DC-42B1-4D58-AC7F-AC898C979E44}" sibTransId="{E765AC7E-788E-4093-B5CC-232743397FD4}"/>
    <dgm:cxn modelId="{9AB9BB89-A351-4555-94A5-CC2F3D29EA87}" srcId="{A5774FD9-E029-48E4-8052-3CD716E38082}" destId="{3305064C-C08D-4F62-A60B-57C7EF9F655E}" srcOrd="0" destOrd="0" parTransId="{FBAA53BF-67A3-4B74-832D-DAA95DBCF618}" sibTransId="{AAD5FD21-B5C4-4641-89C2-7D8418B2C3F6}"/>
    <dgm:cxn modelId="{B9F4288D-C326-46FD-BDB4-61F74AA663BF}" type="presOf" srcId="{7907530F-3C8F-4171-BD79-7A4AD55C777B}" destId="{FE8DABCF-5018-4C43-8144-033712521810}" srcOrd="0" destOrd="2" presId="urn:microsoft.com/office/officeart/2005/8/layout/hList1"/>
    <dgm:cxn modelId="{90ECC493-DE32-4F03-A266-F1791351E5DB}" type="presOf" srcId="{B7259C5D-DBB6-4901-9A09-52ACAC81767E}" destId="{FE8DABCF-5018-4C43-8144-033712521810}" srcOrd="0" destOrd="1" presId="urn:microsoft.com/office/officeart/2005/8/layout/hList1"/>
    <dgm:cxn modelId="{F50DFCA1-C755-49EE-AD21-C120F528BCA0}" type="presOf" srcId="{E8E606E9-9180-4475-9A1F-E52D7B979510}" destId="{08AB7695-2A05-43A2-B383-A549582131D4}" srcOrd="0" destOrd="1" presId="urn:microsoft.com/office/officeart/2005/8/layout/hList1"/>
    <dgm:cxn modelId="{809422BC-3D6F-433F-A18B-B2FEE9EB7D68}" type="presOf" srcId="{A5774FD9-E029-48E4-8052-3CD716E38082}" destId="{7E15A870-CBFD-415D-BD91-CC618037943A}" srcOrd="0" destOrd="0" presId="urn:microsoft.com/office/officeart/2005/8/layout/hList1"/>
    <dgm:cxn modelId="{E06E81BE-A9B3-4096-9C62-47F8927BE201}" type="presOf" srcId="{45FF4672-243B-4983-9161-C10D56E0DEBE}" destId="{F8227ED5-9B7C-4C73-89E9-07311740F6BD}" srcOrd="0" destOrd="0" presId="urn:microsoft.com/office/officeart/2005/8/layout/hList1"/>
    <dgm:cxn modelId="{33656AC0-D006-4798-8292-7ECE557A3368}" srcId="{45FF4672-243B-4983-9161-C10D56E0DEBE}" destId="{C28600A6-AE0D-489A-AB17-1B1AA0BFCA95}" srcOrd="0" destOrd="0" parTransId="{00E66D01-358D-4FAD-9A82-4B6416C34AAC}" sibTransId="{68CE0E6A-64DD-414B-86CA-3513AAA1B5BA}"/>
    <dgm:cxn modelId="{C182FBC4-31EA-48EC-ABED-556C542BE769}" type="presOf" srcId="{BC2C756F-A410-4042-82E7-2D709791931B}" destId="{08AB7695-2A05-43A2-B383-A549582131D4}" srcOrd="0" destOrd="2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64D534DF-4E82-46FC-A343-CE92E7EF04F6}" srcId="{45FF4672-243B-4983-9161-C10D56E0DEBE}" destId="{E8E606E9-9180-4475-9A1F-E52D7B979510}" srcOrd="1" destOrd="0" parTransId="{9889EFC1-4761-4FD7-A972-E2BABA727378}" sibTransId="{E0F86833-7C4E-45CC-9AA5-0836267E810C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0FC7C1EC-E404-4A0E-9FF4-A6E1586801CB}" type="presOf" srcId="{3305064C-C08D-4F62-A60B-57C7EF9F655E}" destId="{FE8DABCF-5018-4C43-8144-033712521810}" srcOrd="0" destOrd="0" presId="urn:microsoft.com/office/officeart/2005/8/layout/hList1"/>
    <dgm:cxn modelId="{5D20B2F8-6BD6-4D06-8B1A-033D8BCBCB40}" srcId="{45FF4672-243B-4983-9161-C10D56E0DEBE}" destId="{187B89BE-4300-4DF8-9D79-606C259DAD65}" srcOrd="3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0B1AF294-3188-4A65-B463-980AF9F2398F}" type="presParOf" srcId="{56302A13-1095-49E7-90DD-9A5304E24E0A}" destId="{C265909A-1231-4E8C-8B5B-01C012D80451}" srcOrd="0" destOrd="0" presId="urn:microsoft.com/office/officeart/2005/8/layout/hList1"/>
    <dgm:cxn modelId="{225A75AC-98B1-4CE2-A6AE-0598B775A2B3}" type="presParOf" srcId="{C265909A-1231-4E8C-8B5B-01C012D80451}" destId="{F8227ED5-9B7C-4C73-89E9-07311740F6BD}" srcOrd="0" destOrd="0" presId="urn:microsoft.com/office/officeart/2005/8/layout/hList1"/>
    <dgm:cxn modelId="{A4DCA260-0E67-4706-B5F5-614D08D114B0}" type="presParOf" srcId="{C265909A-1231-4E8C-8B5B-01C012D80451}" destId="{08AB7695-2A05-43A2-B383-A549582131D4}" srcOrd="1" destOrd="0" presId="urn:microsoft.com/office/officeart/2005/8/layout/hList1"/>
    <dgm:cxn modelId="{2E8BC37D-32F1-4C14-86B2-C83F7C248DE0}" type="presParOf" srcId="{56302A13-1095-49E7-90DD-9A5304E24E0A}" destId="{35BCD0B6-01B2-4809-B42C-6996D4E5A0C8}" srcOrd="1" destOrd="0" presId="urn:microsoft.com/office/officeart/2005/8/layout/hList1"/>
    <dgm:cxn modelId="{9ED1830E-A7D3-4CE8-AB00-D9CF2FBDA4AF}" type="presParOf" srcId="{56302A13-1095-49E7-90DD-9A5304E24E0A}" destId="{676F2E55-7381-42DE-9455-0F284FE4D34C}" srcOrd="2" destOrd="0" presId="urn:microsoft.com/office/officeart/2005/8/layout/hList1"/>
    <dgm:cxn modelId="{212B5763-5966-4913-8B49-001B9E21A16C}" type="presParOf" srcId="{676F2E55-7381-42DE-9455-0F284FE4D34C}" destId="{7E15A870-CBFD-415D-BD91-CC618037943A}" srcOrd="0" destOrd="0" presId="urn:microsoft.com/office/officeart/2005/8/layout/hList1"/>
    <dgm:cxn modelId="{959D6077-0BE4-401D-BFEE-A8672E5B5E0F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32861"/>
          <a:ext cx="4940137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/>
            <a:t>Taken:</a:t>
          </a:r>
          <a:endParaRPr lang="en-US" sz="2100" kern="1200"/>
        </a:p>
      </dsp:txBody>
      <dsp:txXfrm>
        <a:off x="51" y="32861"/>
        <a:ext cx="4940137" cy="604800"/>
      </dsp:txXfrm>
    </dsp:sp>
    <dsp:sp modelId="{08AB7695-2A05-43A2-B383-A549582131D4}">
      <dsp:nvSpPr>
        <dsp:cNvPr id="0" name=""/>
        <dsp:cNvSpPr/>
      </dsp:nvSpPr>
      <dsp:spPr>
        <a:xfrm>
          <a:off x="51" y="637661"/>
          <a:ext cx="4940137" cy="36892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/>
            <a:t>Onderzoek</a:t>
          </a:r>
          <a:r>
            <a:rPr lang="nl-NL" sz="2100" kern="1200">
              <a:latin typeface="Century Gothic" panose="020B0502020202020204"/>
            </a:rPr>
            <a:t> doen</a:t>
          </a:r>
          <a:r>
            <a:rPr lang="nl-NL" sz="2100" kern="1200"/>
            <a:t> naar </a:t>
          </a:r>
          <a:r>
            <a:rPr lang="nl-NL" sz="2100" kern="1200">
              <a:latin typeface="Century Gothic" panose="020B0502020202020204"/>
            </a:rPr>
            <a:t>geschikte microcontrollers</a:t>
          </a:r>
          <a:endParaRPr lang="en-US" sz="2100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noProof="0">
              <a:latin typeface="Century Gothic" panose="020B0502020202020204"/>
            </a:rPr>
            <a:t>Zorgen dat de Microcontrollers moet programmeerbaar zijn. </a:t>
          </a:r>
          <a:endParaRPr lang="nl-NL" sz="2100" kern="1200" noProof="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noProof="0">
              <a:latin typeface="Century Gothic" panose="020B0502020202020204"/>
            </a:rPr>
            <a:t>Zorgen dat de microcontroller robuust zijn</a:t>
          </a:r>
          <a:endParaRPr lang="nl-NL" sz="2100" kern="1200" noProof="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noProof="0"/>
            <a:t>Voorstel doen en bestellen microcontrollers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 noProof="0"/>
            <a:t>De microcontrollers aansluiten op het netwerk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/>
        </a:p>
      </dsp:txBody>
      <dsp:txXfrm>
        <a:off x="51" y="637661"/>
        <a:ext cx="4940137" cy="3689280"/>
      </dsp:txXfrm>
    </dsp:sp>
    <dsp:sp modelId="{7E15A870-CBFD-415D-BD91-CC618037943A}">
      <dsp:nvSpPr>
        <dsp:cNvPr id="0" name=""/>
        <dsp:cNvSpPr/>
      </dsp:nvSpPr>
      <dsp:spPr>
        <a:xfrm>
          <a:off x="5631808" y="32861"/>
          <a:ext cx="4940137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err="1"/>
            <a:t>Acceptance</a:t>
          </a:r>
          <a:r>
            <a:rPr lang="nl-NL" sz="2100" kern="1200"/>
            <a:t> criteria</a:t>
          </a:r>
          <a:endParaRPr lang="en-US" sz="2100" kern="1200"/>
        </a:p>
      </dsp:txBody>
      <dsp:txXfrm>
        <a:off x="5631808" y="32861"/>
        <a:ext cx="4940137" cy="604800"/>
      </dsp:txXfrm>
    </dsp:sp>
    <dsp:sp modelId="{FE8DABCF-5018-4C43-8144-033712521810}">
      <dsp:nvSpPr>
        <dsp:cNvPr id="0" name=""/>
        <dsp:cNvSpPr/>
      </dsp:nvSpPr>
      <dsp:spPr>
        <a:xfrm>
          <a:off x="5631808" y="637661"/>
          <a:ext cx="4940137" cy="36892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100" kern="1200" noProof="0"/>
            <a:t> De </a:t>
          </a:r>
          <a:r>
            <a:rPr lang="nl-NL" sz="2100" kern="1200" noProof="0">
              <a:latin typeface="Century Gothic" panose="020B0502020202020204"/>
            </a:rPr>
            <a:t>microcontrollers hebben de geschikte functionaliteiten </a:t>
          </a:r>
          <a:endParaRPr lang="nl-NL" sz="2100" kern="1200" noProof="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100" kern="1200" noProof="0">
              <a:latin typeface="Century Gothic" panose="020B0502020202020204"/>
            </a:rPr>
            <a:t> De microcontrollers zijn van hoge kwaliteit</a:t>
          </a:r>
          <a:endParaRPr lang="nl-NL" sz="2100" kern="1200" noProof="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100" kern="1200" noProof="0"/>
            <a:t> Verslag keuze microcontroller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100" kern="1200" noProof="0"/>
            <a:t> De microcontrollers van een component moeten data kunnen versturen en ontvangen op het netwerk.</a:t>
          </a:r>
        </a:p>
      </dsp:txBody>
      <dsp:txXfrm>
        <a:off x="5631808" y="637661"/>
        <a:ext cx="4940137" cy="36892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316362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/>
            <a:t>Taken:</a:t>
          </a:r>
          <a:endParaRPr lang="en-US" sz="2800" kern="1200"/>
        </a:p>
      </dsp:txBody>
      <dsp:txXfrm>
        <a:off x="51" y="316362"/>
        <a:ext cx="4940137" cy="806400"/>
      </dsp:txXfrm>
    </dsp:sp>
    <dsp:sp modelId="{08AB7695-2A05-43A2-B383-A549582131D4}">
      <dsp:nvSpPr>
        <dsp:cNvPr id="0" name=""/>
        <dsp:cNvSpPr/>
      </dsp:nvSpPr>
      <dsp:spPr>
        <a:xfrm>
          <a:off x="51" y="1122762"/>
          <a:ext cx="4940137" cy="292067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err="1"/>
            <a:t>Overleggen</a:t>
          </a:r>
          <a:r>
            <a:rPr lang="en-US" sz="2800" kern="1200"/>
            <a:t> met </a:t>
          </a:r>
          <a:r>
            <a:rPr lang="en-US" sz="2800" kern="1200" err="1"/>
            <a:t>andere</a:t>
          </a:r>
          <a:r>
            <a:rPr lang="en-US" sz="2800" kern="1200"/>
            <a:t> </a:t>
          </a:r>
          <a:r>
            <a:rPr lang="en-US" sz="2800" kern="1200" err="1"/>
            <a:t>aquabots</a:t>
          </a:r>
          <a:r>
            <a:rPr lang="en-US" sz="2800" kern="1200"/>
            <a:t> </a:t>
          </a:r>
          <a:r>
            <a:rPr lang="en-US" sz="2800" kern="1200" err="1"/>
            <a:t>groep</a:t>
          </a:r>
          <a:endParaRPr lang="en-US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err="1"/>
            <a:t>Opstellen</a:t>
          </a:r>
          <a:r>
            <a:rPr lang="en-US" sz="2800" kern="1200"/>
            <a:t> van parameters </a:t>
          </a:r>
          <a:r>
            <a:rPr lang="en-US" sz="2800" kern="1200" err="1"/>
            <a:t>en</a:t>
          </a:r>
          <a:r>
            <a:rPr lang="en-US" sz="2800" kern="1200"/>
            <a:t> format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err="1"/>
            <a:t>Documentatie</a:t>
          </a:r>
          <a:r>
            <a:rPr lang="en-US" sz="2800" kern="1200"/>
            <a:t> </a:t>
          </a:r>
          <a:r>
            <a:rPr lang="en-US" sz="2800" kern="1200" err="1"/>
            <a:t>inferfaces</a:t>
          </a:r>
          <a:endParaRPr lang="en-US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/>
        </a:p>
      </dsp:txBody>
      <dsp:txXfrm>
        <a:off x="51" y="1122762"/>
        <a:ext cx="4940137" cy="2920679"/>
      </dsp:txXfrm>
    </dsp:sp>
    <dsp:sp modelId="{7E15A870-CBFD-415D-BD91-CC618037943A}">
      <dsp:nvSpPr>
        <dsp:cNvPr id="0" name=""/>
        <dsp:cNvSpPr/>
      </dsp:nvSpPr>
      <dsp:spPr>
        <a:xfrm>
          <a:off x="5631808" y="316362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err="1"/>
            <a:t>Acceptance</a:t>
          </a:r>
          <a:r>
            <a:rPr lang="nl-NL" sz="2800" kern="1200"/>
            <a:t> criteria</a:t>
          </a:r>
          <a:endParaRPr lang="en-US" sz="2800" kern="1200"/>
        </a:p>
      </dsp:txBody>
      <dsp:txXfrm>
        <a:off x="5631808" y="316362"/>
        <a:ext cx="4940137" cy="806400"/>
      </dsp:txXfrm>
    </dsp:sp>
    <dsp:sp modelId="{FE8DABCF-5018-4C43-8144-033712521810}">
      <dsp:nvSpPr>
        <dsp:cNvPr id="0" name=""/>
        <dsp:cNvSpPr/>
      </dsp:nvSpPr>
      <dsp:spPr>
        <a:xfrm>
          <a:off x="5631858" y="1074570"/>
          <a:ext cx="4940137" cy="292067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/>
            <a:t> Interface roer documentatie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/>
            <a:t> Interface motor documentatie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/>
            <a:t> Interface status sensordocumentatie</a:t>
          </a:r>
        </a:p>
      </dsp:txBody>
      <dsp:txXfrm>
        <a:off x="5631858" y="1074570"/>
        <a:ext cx="4940137" cy="29206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28879"/>
          <a:ext cx="4940137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300" kern="1200"/>
            <a:t>Taken:</a:t>
          </a:r>
          <a:endParaRPr lang="en-US" sz="3300" kern="1200"/>
        </a:p>
      </dsp:txBody>
      <dsp:txXfrm>
        <a:off x="51" y="28879"/>
        <a:ext cx="4940137" cy="950400"/>
      </dsp:txXfrm>
    </dsp:sp>
    <dsp:sp modelId="{08AB7695-2A05-43A2-B383-A549582131D4}">
      <dsp:nvSpPr>
        <dsp:cNvPr id="0" name=""/>
        <dsp:cNvSpPr/>
      </dsp:nvSpPr>
      <dsp:spPr>
        <a:xfrm>
          <a:off x="51" y="979279"/>
          <a:ext cx="4940137" cy="33516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err="1"/>
            <a:t>Verslag</a:t>
          </a:r>
          <a:r>
            <a:rPr lang="en-US" sz="3300" kern="1200"/>
            <a:t> </a:t>
          </a:r>
          <a:r>
            <a:rPr lang="en-US" sz="3300" kern="1200" err="1"/>
            <a:t>omzetten</a:t>
          </a:r>
          <a:r>
            <a:rPr lang="en-US" sz="3300" kern="1200"/>
            <a:t> </a:t>
          </a:r>
          <a:r>
            <a:rPr lang="en-US" sz="3300" kern="1200" err="1"/>
            <a:t>naar</a:t>
          </a:r>
          <a:r>
            <a:rPr lang="en-US" sz="3300" kern="1200"/>
            <a:t> outline </a:t>
          </a:r>
          <a:r>
            <a:rPr lang="en-US" sz="3300" kern="1200" err="1"/>
            <a:t>uit</a:t>
          </a:r>
          <a:r>
            <a:rPr lang="en-US" sz="3300" kern="1200"/>
            <a:t> teams</a:t>
          </a:r>
        </a:p>
        <a:p>
          <a:pPr marL="285750" lvl="1" indent="-285750" algn="l" defTabSz="1466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/>
            <a:t>*feedback over </a:t>
          </a:r>
          <a:r>
            <a:rPr lang="en-US" sz="3300" kern="1200" err="1"/>
            <a:t>theoretisch</a:t>
          </a:r>
          <a:r>
            <a:rPr lang="en-US" sz="3300" kern="1200"/>
            <a:t> </a:t>
          </a:r>
          <a:r>
            <a:rPr lang="en-US" sz="3300" kern="1200" err="1"/>
            <a:t>kader</a:t>
          </a:r>
          <a:r>
            <a:rPr lang="en-US" sz="3300" kern="1200"/>
            <a:t> </a:t>
          </a:r>
        </a:p>
        <a:p>
          <a:pPr marL="285750" lvl="1" indent="-285750" algn="l" defTabSz="1466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300" kern="1200"/>
        </a:p>
      </dsp:txBody>
      <dsp:txXfrm>
        <a:off x="51" y="979279"/>
        <a:ext cx="4940137" cy="3351645"/>
      </dsp:txXfrm>
    </dsp:sp>
    <dsp:sp modelId="{7E15A870-CBFD-415D-BD91-CC618037943A}">
      <dsp:nvSpPr>
        <dsp:cNvPr id="0" name=""/>
        <dsp:cNvSpPr/>
      </dsp:nvSpPr>
      <dsp:spPr>
        <a:xfrm>
          <a:off x="5631808" y="28879"/>
          <a:ext cx="4940137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300" kern="1200" err="1"/>
            <a:t>Acceptance</a:t>
          </a:r>
          <a:r>
            <a:rPr lang="nl-NL" sz="3300" kern="1200"/>
            <a:t> criteria</a:t>
          </a:r>
          <a:endParaRPr lang="en-US" sz="3300" kern="1200"/>
        </a:p>
      </dsp:txBody>
      <dsp:txXfrm>
        <a:off x="5631808" y="28879"/>
        <a:ext cx="4940137" cy="950400"/>
      </dsp:txXfrm>
    </dsp:sp>
    <dsp:sp modelId="{FE8DABCF-5018-4C43-8144-033712521810}">
      <dsp:nvSpPr>
        <dsp:cNvPr id="0" name=""/>
        <dsp:cNvSpPr/>
      </dsp:nvSpPr>
      <dsp:spPr>
        <a:xfrm>
          <a:off x="5631858" y="923977"/>
          <a:ext cx="4940137" cy="33516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/>
            <a:t> verslag conform de </a:t>
          </a:r>
          <a:r>
            <a:rPr lang="nl-NL" sz="2800" kern="1200" noProof="0" err="1"/>
            <a:t>outline</a:t>
          </a:r>
          <a:r>
            <a:rPr lang="nl-NL" sz="2800" kern="1200" noProof="0"/>
            <a:t> uit teams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nl-NL" sz="2800" kern="1200" noProof="0"/>
            <a:t> PO was er positief over</a:t>
          </a:r>
        </a:p>
      </dsp:txBody>
      <dsp:txXfrm>
        <a:off x="5631858" y="923977"/>
        <a:ext cx="4940137" cy="335164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28307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/>
            <a:t>Taken:</a:t>
          </a:r>
          <a:endParaRPr lang="en-US" sz="2600" kern="1200"/>
        </a:p>
      </dsp:txBody>
      <dsp:txXfrm>
        <a:off x="51" y="128307"/>
        <a:ext cx="4940137" cy="748800"/>
      </dsp:txXfrm>
    </dsp:sp>
    <dsp:sp modelId="{08AB7695-2A05-43A2-B383-A549582131D4}">
      <dsp:nvSpPr>
        <dsp:cNvPr id="0" name=""/>
        <dsp:cNvSpPr/>
      </dsp:nvSpPr>
      <dsp:spPr>
        <a:xfrm>
          <a:off x="51" y="877107"/>
          <a:ext cx="4940137" cy="3354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600" kern="1200">
              <a:latin typeface="Century Gothic" panose="020B0502020202020204"/>
            </a:rPr>
            <a:t>Een visueel schema van alle functionalieteiten</a:t>
          </a:r>
          <a:endParaRPr lang="nl-NL" sz="2600" kern="120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>
              <a:latin typeface="Century Gothic" panose="020B0502020202020204"/>
            </a:rPr>
            <a:t>Het kort uitwerken van de functionaliteit in een paragraaf</a:t>
          </a:r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>
              <a:latin typeface="Century Gothic" panose="020B0502020202020204"/>
            </a:rPr>
            <a:t>Uitgebreider verslag van de functionaliteiten die wij zullen gaan maken.</a:t>
          </a:r>
        </a:p>
      </dsp:txBody>
      <dsp:txXfrm>
        <a:off x="51" y="877107"/>
        <a:ext cx="4940137" cy="3354390"/>
      </dsp:txXfrm>
    </dsp:sp>
    <dsp:sp modelId="{7E15A870-CBFD-415D-BD91-CC618037943A}">
      <dsp:nvSpPr>
        <dsp:cNvPr id="0" name=""/>
        <dsp:cNvSpPr/>
      </dsp:nvSpPr>
      <dsp:spPr>
        <a:xfrm>
          <a:off x="5631808" y="128307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 err="1"/>
            <a:t>Acceptance</a:t>
          </a:r>
          <a:r>
            <a:rPr lang="nl-NL" sz="2600" kern="1200"/>
            <a:t> criteria</a:t>
          </a:r>
          <a:endParaRPr lang="en-US" sz="2600" kern="1200"/>
        </a:p>
      </dsp:txBody>
      <dsp:txXfrm>
        <a:off x="5631808" y="128307"/>
        <a:ext cx="4940137" cy="748800"/>
      </dsp:txXfrm>
    </dsp:sp>
    <dsp:sp modelId="{FE8DABCF-5018-4C43-8144-033712521810}">
      <dsp:nvSpPr>
        <dsp:cNvPr id="0" name=""/>
        <dsp:cNvSpPr/>
      </dsp:nvSpPr>
      <dsp:spPr>
        <a:xfrm>
          <a:off x="5631808" y="877107"/>
          <a:ext cx="4940137" cy="3354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600" kern="1200"/>
            <a:t> </a:t>
          </a:r>
          <a:r>
            <a:rPr lang="nl-NL" sz="2600" kern="1200" noProof="0"/>
            <a:t>Er een verslag is waarin alle functionaliteiten staan.</a:t>
          </a:r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600" kern="1200" noProof="0"/>
            <a:t> In het verslag zijn de functionaliteiten waar we aan gaan werken verder uitgewerkt en bevat eisen waar aan het moet voldoen.</a:t>
          </a:r>
        </a:p>
      </dsp:txBody>
      <dsp:txXfrm>
        <a:off x="5631808" y="877107"/>
        <a:ext cx="4940137" cy="335439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28722"/>
          <a:ext cx="4940137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/>
            <a:t>Taken:</a:t>
          </a:r>
          <a:endParaRPr lang="en-US" sz="1900" kern="1200"/>
        </a:p>
      </dsp:txBody>
      <dsp:txXfrm>
        <a:off x="51" y="28722"/>
        <a:ext cx="4940137" cy="547200"/>
      </dsp:txXfrm>
    </dsp:sp>
    <dsp:sp modelId="{08AB7695-2A05-43A2-B383-A549582131D4}">
      <dsp:nvSpPr>
        <dsp:cNvPr id="0" name=""/>
        <dsp:cNvSpPr/>
      </dsp:nvSpPr>
      <dsp:spPr>
        <a:xfrm>
          <a:off x="51" y="575922"/>
          <a:ext cx="4940137" cy="375515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latin typeface="Century Gothic" panose="020B0502020202020204"/>
            </a:rPr>
            <a:t> Opstelling van het experiment verbeteren</a:t>
          </a:r>
          <a:endParaRPr lang="en-US" sz="1900" kern="120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latin typeface="Century Gothic" panose="020B0502020202020204"/>
            </a:rPr>
            <a:t>Worst</a:t>
          </a:r>
          <a:r>
            <a:rPr lang="en-US" sz="1900" kern="1200"/>
            <a:t> case scenario weergeven in test</a:t>
          </a:r>
          <a:r>
            <a:rPr lang="en-US" sz="1900" kern="1200">
              <a:latin typeface="Century Gothic" panose="020B0502020202020204"/>
            </a:rPr>
            <a:t> in plaats van alleen maar best case scenario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latin typeface="Century Gothic" panose="020B0502020202020204"/>
            </a:rPr>
            <a:t>Flow</a:t>
          </a:r>
          <a:r>
            <a:rPr lang="en-US" sz="1900" kern="1200"/>
            <a:t> chart test code</a:t>
          </a:r>
          <a:r>
            <a:rPr lang="en-US" sz="1900" kern="1200">
              <a:latin typeface="Century Gothic" panose="020B0502020202020204"/>
            </a:rPr>
            <a:t> maken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latin typeface="Century Gothic" panose="020B0502020202020204"/>
            </a:rPr>
            <a:t>TCP en UDP vergelijken in test</a:t>
          </a: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>
            <a:latin typeface="Century Gothic" panose="020B0502020202020204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>
            <a:latin typeface="Century Gothic" panose="020B0502020202020204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>
            <a:latin typeface="Century Gothic" panose="020B0502020202020204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>
            <a:latin typeface="Century Gothic" panose="020B0502020202020204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>
            <a:latin typeface="Century Gothic" panose="020B0502020202020204"/>
          </a:endParaRPr>
        </a:p>
      </dsp:txBody>
      <dsp:txXfrm>
        <a:off x="51" y="575922"/>
        <a:ext cx="4940137" cy="3755159"/>
      </dsp:txXfrm>
    </dsp:sp>
    <dsp:sp modelId="{7E15A870-CBFD-415D-BD91-CC618037943A}">
      <dsp:nvSpPr>
        <dsp:cNvPr id="0" name=""/>
        <dsp:cNvSpPr/>
      </dsp:nvSpPr>
      <dsp:spPr>
        <a:xfrm>
          <a:off x="5631808" y="28722"/>
          <a:ext cx="4940137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err="1"/>
            <a:t>Acceptance</a:t>
          </a:r>
          <a:r>
            <a:rPr lang="nl-NL" sz="1900" kern="1200"/>
            <a:t> criteria</a:t>
          </a:r>
          <a:endParaRPr lang="en-US" sz="1900" kern="1200"/>
        </a:p>
      </dsp:txBody>
      <dsp:txXfrm>
        <a:off x="5631808" y="28722"/>
        <a:ext cx="4940137" cy="547200"/>
      </dsp:txXfrm>
    </dsp:sp>
    <dsp:sp modelId="{FE8DABCF-5018-4C43-8144-033712521810}">
      <dsp:nvSpPr>
        <dsp:cNvPr id="0" name=""/>
        <dsp:cNvSpPr/>
      </dsp:nvSpPr>
      <dsp:spPr>
        <a:xfrm>
          <a:off x="5631858" y="513961"/>
          <a:ext cx="4940137" cy="375515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800" kern="1200" noProof="0">
              <a:latin typeface="Century Gothic" panose="020B0502020202020204"/>
            </a:rPr>
            <a:t> Duidelijk wat er gemeten is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800" kern="1200" noProof="0">
              <a:latin typeface="Century Gothic" panose="020B0502020202020204"/>
            </a:rPr>
            <a:t> Beeld</a:t>
          </a:r>
          <a:r>
            <a:rPr lang="nl-NL" sz="2800" kern="1200" noProof="0"/>
            <a:t> informatie voor druk netwerk simuleren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800" kern="1200" noProof="0">
              <a:latin typeface="Century Gothic" panose="020B0502020202020204"/>
            </a:rPr>
            <a:t>Worst case scenario wordt weergegeven in test</a:t>
          </a:r>
          <a:endParaRPr lang="nl-NL" sz="2800" kern="1200" noProof="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endParaRPr lang="nl-NL" sz="2800" kern="1200" noProof="0"/>
        </a:p>
      </dsp:txBody>
      <dsp:txXfrm>
        <a:off x="5631858" y="513961"/>
        <a:ext cx="4940137" cy="375515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262480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/>
            <a:t>Taken:</a:t>
          </a:r>
          <a:endParaRPr lang="en-US" sz="2700" kern="1200"/>
        </a:p>
      </dsp:txBody>
      <dsp:txXfrm>
        <a:off x="51" y="262480"/>
        <a:ext cx="4940137" cy="777600"/>
      </dsp:txXfrm>
    </dsp:sp>
    <dsp:sp modelId="{08AB7695-2A05-43A2-B383-A549582131D4}">
      <dsp:nvSpPr>
        <dsp:cNvPr id="0" name=""/>
        <dsp:cNvSpPr/>
      </dsp:nvSpPr>
      <dsp:spPr>
        <a:xfrm>
          <a:off x="51" y="1040080"/>
          <a:ext cx="4940137" cy="305724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700" kern="1200"/>
            <a:t> Prototype </a:t>
          </a:r>
          <a:r>
            <a:rPr lang="en-US" sz="2700" kern="1200" err="1"/>
            <a:t>maken</a:t>
          </a:r>
          <a:r>
            <a:rPr lang="en-US" sz="2700" kern="1200"/>
            <a:t> om </a:t>
          </a:r>
          <a:r>
            <a:rPr lang="en-US" sz="2700" kern="1200" err="1"/>
            <a:t>te</a:t>
          </a:r>
          <a:r>
            <a:rPr lang="en-US" sz="2700" kern="1200"/>
            <a:t> </a:t>
          </a:r>
          <a:r>
            <a:rPr lang="en-US" sz="2700" kern="1200" err="1"/>
            <a:t>testen</a:t>
          </a:r>
          <a:endParaRPr lang="en-US" sz="2700" kern="1200" noProof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700" kern="1200" noProof="0"/>
            <a:t>Interface </a:t>
          </a:r>
          <a:r>
            <a:rPr lang="en-US" sz="2700" kern="1200" noProof="0" err="1"/>
            <a:t>implementeren</a:t>
          </a:r>
          <a:endParaRPr lang="en-US" sz="2700" kern="1200" noProof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2700" kern="1200" noProof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/>
        </a:p>
      </dsp:txBody>
      <dsp:txXfrm>
        <a:off x="51" y="1040080"/>
        <a:ext cx="4940137" cy="3057243"/>
      </dsp:txXfrm>
    </dsp:sp>
    <dsp:sp modelId="{7E15A870-CBFD-415D-BD91-CC618037943A}">
      <dsp:nvSpPr>
        <dsp:cNvPr id="0" name=""/>
        <dsp:cNvSpPr/>
      </dsp:nvSpPr>
      <dsp:spPr>
        <a:xfrm>
          <a:off x="5631808" y="262480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 err="1"/>
            <a:t>Acceptance</a:t>
          </a:r>
          <a:r>
            <a:rPr lang="nl-NL" sz="2700" kern="1200"/>
            <a:t> criteria</a:t>
          </a:r>
          <a:endParaRPr lang="en-US" sz="2700" kern="1200"/>
        </a:p>
      </dsp:txBody>
      <dsp:txXfrm>
        <a:off x="5631808" y="262480"/>
        <a:ext cx="4940137" cy="777600"/>
      </dsp:txXfrm>
    </dsp:sp>
    <dsp:sp modelId="{FE8DABCF-5018-4C43-8144-033712521810}">
      <dsp:nvSpPr>
        <dsp:cNvPr id="0" name=""/>
        <dsp:cNvSpPr/>
      </dsp:nvSpPr>
      <dsp:spPr>
        <a:xfrm>
          <a:off x="5631808" y="1040080"/>
          <a:ext cx="4940137" cy="305724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700" kern="1200" noProof="0"/>
            <a:t> Het slimme component moet de kunnen controleren wat de status is van de actuator.</a:t>
          </a:r>
          <a:endParaRPr lang="en-US" sz="2700" kern="1200" noProof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700" kern="1200" noProof="0"/>
            <a:t> Het systeem kan controleren of de juiste berichten worden </a:t>
          </a:r>
          <a:endParaRPr lang="nl-NL" sz="2700" kern="1200"/>
        </a:p>
      </dsp:txBody>
      <dsp:txXfrm>
        <a:off x="5631808" y="1040080"/>
        <a:ext cx="4940137" cy="305724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08010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Taken:</a:t>
          </a:r>
          <a:endParaRPr lang="en-US" sz="2900" kern="1200"/>
        </a:p>
      </dsp:txBody>
      <dsp:txXfrm>
        <a:off x="51" y="108010"/>
        <a:ext cx="4940137" cy="835200"/>
      </dsp:txXfrm>
    </dsp:sp>
    <dsp:sp modelId="{08AB7695-2A05-43A2-B383-A549582131D4}">
      <dsp:nvSpPr>
        <dsp:cNvPr id="0" name=""/>
        <dsp:cNvSpPr/>
      </dsp:nvSpPr>
      <dsp:spPr>
        <a:xfrm>
          <a:off x="51" y="943210"/>
          <a:ext cx="4940137" cy="330858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900" kern="1200"/>
            <a:t> </a:t>
          </a:r>
          <a:r>
            <a:rPr lang="en-US" sz="2900" kern="1200">
              <a:latin typeface="Century Gothic" panose="020B0502020202020204"/>
            </a:rPr>
            <a:t>Gebruikers onderzoek</a:t>
          </a:r>
          <a:r>
            <a:rPr lang="en-US" sz="2900" kern="1200" noProof="0">
              <a:latin typeface="Century Gothic" panose="020B0502020202020204"/>
            </a:rPr>
            <a:t> template maken</a:t>
          </a:r>
          <a:endParaRPr lang="en-US" sz="2900" kern="1200" noProof="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900" kern="1200" noProof="0">
              <a:latin typeface="Century Gothic" panose="020B0502020202020204"/>
            </a:rPr>
            <a:t>Gebruikers testen en feedback verwerken</a:t>
          </a:r>
          <a:endParaRPr lang="en-US" sz="2900" kern="1200" noProof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2900" kern="1200" noProof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900" kern="1200"/>
        </a:p>
      </dsp:txBody>
      <dsp:txXfrm>
        <a:off x="51" y="943210"/>
        <a:ext cx="4940137" cy="3308582"/>
      </dsp:txXfrm>
    </dsp:sp>
    <dsp:sp modelId="{7E15A870-CBFD-415D-BD91-CC618037943A}">
      <dsp:nvSpPr>
        <dsp:cNvPr id="0" name=""/>
        <dsp:cNvSpPr/>
      </dsp:nvSpPr>
      <dsp:spPr>
        <a:xfrm>
          <a:off x="5631808" y="108010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Acceptance criteria</a:t>
          </a:r>
          <a:endParaRPr lang="en-US" sz="2900" kern="1200"/>
        </a:p>
      </dsp:txBody>
      <dsp:txXfrm>
        <a:off x="5631808" y="108010"/>
        <a:ext cx="4940137" cy="835200"/>
      </dsp:txXfrm>
    </dsp:sp>
    <dsp:sp modelId="{FE8DABCF-5018-4C43-8144-033712521810}">
      <dsp:nvSpPr>
        <dsp:cNvPr id="0" name=""/>
        <dsp:cNvSpPr/>
      </dsp:nvSpPr>
      <dsp:spPr>
        <a:xfrm>
          <a:off x="5631808" y="943210"/>
          <a:ext cx="4940137" cy="330858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900" kern="1200" noProof="0"/>
            <a:t> </a:t>
          </a:r>
          <a:r>
            <a:rPr lang="nl-NL" sz="2900" kern="1200" noProof="0">
              <a:latin typeface="Century Gothic" panose="020B0502020202020204"/>
            </a:rPr>
            <a:t>Er is een template</a:t>
          </a:r>
          <a:endParaRPr lang="en-US" sz="2900" kern="1200" noProof="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 noProof="0"/>
            <a:t> </a:t>
          </a:r>
          <a:r>
            <a:rPr lang="nl-NL" sz="2900" kern="1200" noProof="0">
              <a:latin typeface="Century Gothic" panose="020B0502020202020204"/>
            </a:rPr>
            <a:t>Feedback van PO's staat verwerkt</a:t>
          </a:r>
          <a:r>
            <a:rPr lang="nl-NL" sz="2900" kern="1200">
              <a:latin typeface="Century Gothic" panose="020B0502020202020204"/>
            </a:rPr>
            <a:t> in het bestand </a:t>
          </a:r>
          <a:endParaRPr lang="nl-NL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>
              <a:latin typeface="Century Gothic" panose="020B0502020202020204"/>
            </a:rPr>
            <a:t> Feedback tevredenheid van het eindproduct verwerken</a:t>
          </a:r>
          <a:endParaRPr lang="nl-NL" sz="2900" kern="1200"/>
        </a:p>
      </dsp:txBody>
      <dsp:txXfrm>
        <a:off x="5631808" y="943210"/>
        <a:ext cx="4940137" cy="3308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41243-E516-4872-96CC-33EA64B02BE7}" type="datetimeFigureOut">
              <a:rPr lang="nl-NL" smtClean="0"/>
              <a:t>13-12-2021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473B99-8585-4D08-AF46-2F873FCF262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5867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1724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Ook beginnen we aan het eindverslag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7827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79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55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90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65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23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59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50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5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89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8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6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9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14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12/13/2021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916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boot&#10;&#10;Automatisch gegenereerde beschrijving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7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/>
              <a:t>Sprint 6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30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l-NL"/>
              <a:t>Aquabots: Modelvaartuig bedieningssysteem	13-12-2021</a:t>
            </a:r>
          </a:p>
          <a:p>
            <a:pPr>
              <a:lnSpc>
                <a:spcPct val="90000"/>
              </a:lnSpc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708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5B55A-8216-4BA1-9931-A0FD67FE5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Retrospective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349D3E2-2B38-474A-8708-C649D319A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/>
              <a:t>Positief: </a:t>
            </a:r>
            <a:br>
              <a:rPr lang="nl-NL"/>
            </a:br>
            <a:r>
              <a:rPr lang="nl-NL"/>
              <a:t>	We zijn verder in het project, er is het een en andere besteld.</a:t>
            </a:r>
          </a:p>
          <a:p>
            <a:pPr marL="0" indent="0">
              <a:buNone/>
            </a:pPr>
            <a:r>
              <a:rPr lang="nl-NL"/>
              <a:t>	Alle taken met Must zijn af of aan begonnen.</a:t>
            </a:r>
          </a:p>
          <a:p>
            <a:pPr marL="0" indent="0">
              <a:buNone/>
            </a:pPr>
            <a:r>
              <a:rPr lang="nl-NL"/>
              <a:t>	Positieve feedback PO</a:t>
            </a:r>
          </a:p>
          <a:p>
            <a:pPr marL="0" indent="0">
              <a:buNone/>
            </a:pPr>
            <a:r>
              <a:rPr lang="nl-NL"/>
              <a:t>Negatief:</a:t>
            </a:r>
          </a:p>
          <a:p>
            <a:pPr marL="0" indent="0">
              <a:buNone/>
            </a:pPr>
            <a:r>
              <a:rPr lang="nl-NL"/>
              <a:t>	Planning met PO ging wat rommelig</a:t>
            </a:r>
          </a:p>
        </p:txBody>
      </p:sp>
    </p:spTree>
    <p:extLst>
      <p:ext uri="{BB962C8B-B14F-4D97-AF65-F5344CB8AC3E}">
        <p14:creationId xmlns:p14="http://schemas.microsoft.com/office/powerpoint/2010/main" val="1952061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4391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18712" y="2333870"/>
            <a:ext cx="659633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2400"/>
              <a:t>Deze sprint:</a:t>
            </a:r>
          </a:p>
          <a:p>
            <a:endParaRPr lang="nl-NL" sz="2400">
              <a:ea typeface="+mn-lt"/>
              <a:cs typeface="+mn-lt"/>
            </a:endParaRP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Netwerk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Interfaces voor besturing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Literatuur onderzoek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Functionele decompositie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Experimenteel onderzoek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Statussensor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Gebruikersonderzoek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 err="1">
                <a:ea typeface="+mn-lt"/>
                <a:cs typeface="+mn-lt"/>
              </a:rPr>
              <a:t>Retrospective</a:t>
            </a:r>
            <a:endParaRPr lang="nl-NL" sz="2400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nl-NL" sz="2400">
                <a:ea typeface="+mn-lt"/>
                <a:cs typeface="+mn-lt"/>
              </a:rPr>
              <a:t>Feedback/vragen</a:t>
            </a:r>
            <a:endParaRPr lang="nl-NL"/>
          </a:p>
          <a:p>
            <a:pPr lvl="1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4270982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/>
              <a:t>3a. Ik wil dat componenten smart zijn en gegevens kunnen verwerken(gestuurde/gemeten data)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7507806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7221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600"/>
              <a:t>7. Interface voor besturing</a:t>
            </a:r>
            <a:endParaRPr lang="nl-NL" sz="28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756292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93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600"/>
              <a:t>Literatuur onderzoek</a:t>
            </a:r>
            <a:endParaRPr lang="nl-NL" sz="28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6788489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5792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>
                <a:ea typeface="+mj-lt"/>
                <a:cs typeface="+mj-lt"/>
              </a:rPr>
              <a:t>10. Als opdracht gever wil ik graag dat er een functioneel decompositie verslag wordt gemaakt.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/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9103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1E0E1-6EF0-4B08-B3C8-703950368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2. </a:t>
            </a:r>
            <a:r>
              <a:rPr lang="en-US" err="1"/>
              <a:t>Experimenteel</a:t>
            </a:r>
            <a:r>
              <a:rPr lang="en-US"/>
              <a:t> </a:t>
            </a:r>
            <a:r>
              <a:rPr lang="en-US" err="1"/>
              <a:t>Onderzoek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3C5E0-95C0-495F-8EEF-14683AA30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A0E57929-2A3D-431F-B121-2D30727050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3118284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0497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5. Het </a:t>
            </a:r>
            <a:r>
              <a:rPr lang="en-US" sz="2800" err="1"/>
              <a:t>systeem</a:t>
            </a:r>
            <a:r>
              <a:rPr lang="en-US" sz="2800"/>
              <a:t> </a:t>
            </a:r>
            <a:r>
              <a:rPr lang="en-US" sz="2800" err="1"/>
              <a:t>kan</a:t>
            </a:r>
            <a:r>
              <a:rPr lang="en-US" sz="2800"/>
              <a:t> de status van </a:t>
            </a:r>
            <a:r>
              <a:rPr lang="en-US" sz="2800" err="1"/>
              <a:t>componenten</a:t>
            </a:r>
            <a:r>
              <a:rPr lang="en-US" sz="2800"/>
              <a:t> </a:t>
            </a:r>
            <a:r>
              <a:rPr lang="en-US" sz="2800" err="1"/>
              <a:t>bijhouden</a:t>
            </a:r>
            <a:r>
              <a:rPr lang="en-US" sz="2800"/>
              <a:t> 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5179252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9932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11. Gebruikersonderzoek 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9970502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5790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9E8A5966B26246A7AE5D137BB42F73" ma:contentTypeVersion="7" ma:contentTypeDescription="Create a new document." ma:contentTypeScope="" ma:versionID="36e0463e1172fe6f7086e235c0c458c3">
  <xsd:schema xmlns:xsd="http://www.w3.org/2001/XMLSchema" xmlns:xs="http://www.w3.org/2001/XMLSchema" xmlns:p="http://schemas.microsoft.com/office/2006/metadata/properties" xmlns:ns3="fe130da3-cfd8-45cf-ac75-8170217cb84d" xmlns:ns4="fa6bea5a-d40d-4f08-9c21-da386a4160ab" targetNamespace="http://schemas.microsoft.com/office/2006/metadata/properties" ma:root="true" ma:fieldsID="70ef183274bea1070073c16c1157e358" ns3:_="" ns4:_="">
    <xsd:import namespace="fe130da3-cfd8-45cf-ac75-8170217cb84d"/>
    <xsd:import namespace="fa6bea5a-d40d-4f08-9c21-da386a4160a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130da3-cfd8-45cf-ac75-8170217cb84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6bea5a-d40d-4f08-9c21-da386a4160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4B158F0-3FF7-4EAB-9FEB-510A1D7F5F48}">
  <ds:schemaRefs>
    <ds:schemaRef ds:uri="fa6bea5a-d40d-4f08-9c21-da386a4160ab"/>
    <ds:schemaRef ds:uri="fe130da3-cfd8-45cf-ac75-8170217cb84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27ECD49-659B-46A1-B0C9-82A8D5BA97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ADD924B-F0BB-468A-BDD1-6F305C392BE9}">
  <ds:schemaRefs>
    <ds:schemaRef ds:uri="fa6bea5a-d40d-4f08-9c21-da386a4160ab"/>
    <ds:schemaRef ds:uri="fe130da3-cfd8-45cf-ac75-8170217cb8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Quotable</vt:lpstr>
      <vt:lpstr>Sprint 6</vt:lpstr>
      <vt:lpstr>Inhoud </vt:lpstr>
      <vt:lpstr>3a. Ik wil dat componenten smart zijn en gegevens kunnen verwerken(gestuurde/gemeten data)</vt:lpstr>
      <vt:lpstr>7. Interface voor besturing</vt:lpstr>
      <vt:lpstr>Literatuur onderzoek</vt:lpstr>
      <vt:lpstr>10. Als opdracht gever wil ik graag dat er een functioneel decompositie verslag wordt gemaakt.</vt:lpstr>
      <vt:lpstr>2. Experimenteel Onderzoek</vt:lpstr>
      <vt:lpstr>5. Het systeem kan de status van componenten bijhouden </vt:lpstr>
      <vt:lpstr>11. Gebruikersonderzoek </vt:lpstr>
      <vt:lpstr>Retrospective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de Haan</dc:creator>
  <cp:revision>1</cp:revision>
  <dcterms:created xsi:type="dcterms:W3CDTF">2021-10-08T09:28:28Z</dcterms:created>
  <dcterms:modified xsi:type="dcterms:W3CDTF">2021-12-13T12:04:42Z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0x010100F79E8A5966B26246A7AE5D137BB42F73</vt:lpwstr>
  </property>
</Properties>
</file>

<file path=docProps/thumbnail.jpeg>
</file>